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379" r:id="rId2"/>
    <p:sldId id="261" r:id="rId3"/>
    <p:sldId id="265" r:id="rId4"/>
    <p:sldId id="380" r:id="rId5"/>
    <p:sldId id="266" r:id="rId6"/>
    <p:sldId id="381" r:id="rId7"/>
    <p:sldId id="382" r:id="rId8"/>
    <p:sldId id="317" r:id="rId9"/>
    <p:sldId id="27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1278"/>
  </p:normalViewPr>
  <p:slideViewPr>
    <p:cSldViewPr snapToGrid="0" snapToObjects="1">
      <p:cViewPr varScale="1">
        <p:scale>
          <a:sx n="83" d="100"/>
          <a:sy n="83" d="100"/>
        </p:scale>
        <p:origin x="6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FA9273-3C94-A94F-89C6-5CDC39131DC1}" type="datetimeFigureOut">
              <a:rPr lang="en-US" smtClean="0"/>
              <a:t>9/5/2018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827"/>
            <a:ext cx="12265572" cy="6898552"/>
          </a:xfrm>
          <a:prstGeom prst="rect">
            <a:avLst/>
          </a:prstGeom>
        </p:spPr>
      </p:pic>
      <p:pic>
        <p:nvPicPr>
          <p:cNvPr id="5" name="Picture 4"/>
          <p:cNvPicPr>
            <a:picLocks noChangeAspect="1"/>
          </p:cNvPicPr>
          <p:nvPr userDrawn="1"/>
        </p:nvPicPr>
        <p:blipFill>
          <a:blip r:embed="rId3"/>
          <a:stretch>
            <a:fillRect/>
          </a:stretch>
        </p:blipFill>
        <p:spPr>
          <a:xfrm>
            <a:off x="10074779" y="6302582"/>
            <a:ext cx="1791085"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
        <p:nvSpPr>
          <p:cNvPr id="4" name="Rounded Rectangle 3"/>
          <p:cNvSpPr/>
          <p:nvPr userDrawn="1"/>
        </p:nvSpPr>
        <p:spPr>
          <a:xfrm>
            <a:off x="9702272" y="5980996"/>
            <a:ext cx="3982669" cy="106299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7" name="Picture 6"/>
          <p:cNvPicPr>
            <a:picLocks noChangeAspect="1"/>
          </p:cNvPicPr>
          <p:nvPr userDrawn="1"/>
        </p:nvPicPr>
        <p:blipFill>
          <a:blip r:embed="rId3"/>
          <a:stretch>
            <a:fillRect/>
          </a:stretch>
        </p:blipFill>
        <p:spPr>
          <a:xfrm>
            <a:off x="10033880" y="6249102"/>
            <a:ext cx="1774026" cy="371973"/>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11" name="Title 1"/>
          <p:cNvSpPr>
            <a:spLocks noGrp="1"/>
          </p:cNvSpPr>
          <p:nvPr>
            <p:ph type="title" hasCustomPrompt="1"/>
          </p:nvPr>
        </p:nvSpPr>
        <p:spPr>
          <a:xfrm>
            <a:off x="239900" y="398557"/>
            <a:ext cx="9315580" cy="1111517"/>
          </a:xfrm>
          <a:prstGeom prst="rect">
            <a:avLst/>
          </a:prstGeom>
        </p:spPr>
        <p:txBody>
          <a:bodyPr>
            <a:noAutofit/>
          </a:bodyPr>
          <a:lstStyle>
            <a:lvl1pPr algn="l">
              <a:defRPr sz="6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
        <p:nvSpPr>
          <p:cNvPr id="4" name="Rounded Rectangle 3"/>
          <p:cNvSpPr/>
          <p:nvPr userDrawn="1"/>
        </p:nvSpPr>
        <p:spPr>
          <a:xfrm>
            <a:off x="9702272" y="5980996"/>
            <a:ext cx="3982669" cy="106299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7" name="Picture 6"/>
          <p:cNvPicPr>
            <a:picLocks noChangeAspect="1"/>
          </p:cNvPicPr>
          <p:nvPr userDrawn="1"/>
        </p:nvPicPr>
        <p:blipFill>
          <a:blip r:embed="rId3"/>
          <a:stretch>
            <a:fillRect/>
          </a:stretch>
        </p:blipFill>
        <p:spPr>
          <a:xfrm>
            <a:off x="10033880" y="6249102"/>
            <a:ext cx="1774026" cy="371973"/>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0" y="353724"/>
            <a:ext cx="12192000" cy="6520746"/>
          </a:xfrm>
          <a:prstGeom prst="rect">
            <a:avLst/>
          </a:prstGeom>
        </p:spPr>
      </p:pic>
      <p:sp>
        <p:nvSpPr>
          <p:cNvPr id="12" name="Title 1"/>
          <p:cNvSpPr txBox="1"/>
          <p:nvPr userDrawn="1"/>
        </p:nvSpPr>
        <p:spPr>
          <a:xfrm>
            <a:off x="262760" y="832897"/>
            <a:ext cx="6211612" cy="1111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kern="1200">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accent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b="13631"/>
          <a:stretch>
            <a:fillRect/>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lstStyle>
            <a:lvl1pPr algn="ct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section TITLE</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sp>
        <p:nvSpPr>
          <p:cNvPr id="5" name="Rectangle 4"/>
          <p:cNvSpPr/>
          <p:nvPr userDrawn="1"/>
        </p:nvSpPr>
        <p:spPr>
          <a:xfrm>
            <a:off x="10058400" y="6333546"/>
            <a:ext cx="1836892" cy="4071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pic>
        <p:nvPicPr>
          <p:cNvPr id="8" name="Picture 7"/>
          <p:cNvPicPr>
            <a:picLocks noChangeAspect="1"/>
          </p:cNvPicPr>
          <p:nvPr userDrawn="1"/>
        </p:nvPicPr>
        <p:blipFill>
          <a:blip r:embed="rId2" cstate="screen"/>
          <a:stretch>
            <a:fillRect/>
          </a:stretch>
        </p:blipFill>
        <p:spPr>
          <a:xfrm>
            <a:off x="10058400" y="6304732"/>
            <a:ext cx="1592057" cy="340980"/>
          </a:xfrm>
          <a:prstGeom prst="rect">
            <a:avLst/>
          </a:prstGeom>
        </p:spPr>
      </p:pic>
      <p:pic>
        <p:nvPicPr>
          <p:cNvPr id="9" name="Picture 8"/>
          <p:cNvPicPr>
            <a:picLocks noChangeAspect="1"/>
          </p:cNvPicPr>
          <p:nvPr userDrawn="1"/>
        </p:nvPicPr>
        <p:blipFill>
          <a:blip r:embed="rId3"/>
          <a:stretch>
            <a:fillRect/>
          </a:stretch>
        </p:blipFill>
        <p:spPr>
          <a:xfrm>
            <a:off x="5634" y="3452952"/>
            <a:ext cx="5028482" cy="341976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74779" y="6302582"/>
            <a:ext cx="1791085"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7" name="Picture 6"/>
          <p:cNvPicPr>
            <a:picLocks noChangeAspect="1"/>
          </p:cNvPicPr>
          <p:nvPr userDrawn="1"/>
        </p:nvPicPr>
        <p:blipFill>
          <a:blip r:embed="rId2"/>
          <a:stretch>
            <a:fillRect/>
          </a:stretch>
        </p:blipFill>
        <p:spPr>
          <a:xfrm>
            <a:off x="5634" y="3452952"/>
            <a:ext cx="5028482" cy="3419763"/>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10768" y="365125"/>
            <a:ext cx="10515600" cy="1325563"/>
          </a:xfrm>
          <a:prstGeom prst="rect">
            <a:avLst/>
          </a:prstGeo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sz="half" idx="1"/>
          </p:nvPr>
        </p:nvSpPr>
        <p:spPr>
          <a:xfrm>
            <a:off x="810768" y="1825625"/>
            <a:ext cx="5181600" cy="4351338"/>
          </a:xfrm>
          <a:prstGeom prst="rect">
            <a:avLst/>
          </a:prstGeo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44768" y="1825625"/>
            <a:ext cx="5181600" cy="4351338"/>
          </a:xfrm>
          <a:prstGeom prst="rect">
            <a:avLst/>
          </a:prstGeom>
        </p:spPr>
        <p:txBody>
          <a:bodyPr/>
          <a:lstStyle>
            <a:lvl1pPr>
              <a:defRPr>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C9215810-4C69-604A-A4C5-98DC0C9B3678}" type="slidenum">
              <a:rPr lang="en-US" smtClean="0"/>
              <a:t>‹Nº›</a:t>
            </a:fld>
            <a:endParaRPr lang="en-US" dirty="0"/>
          </a:p>
        </p:txBody>
      </p:sp>
      <p:pic>
        <p:nvPicPr>
          <p:cNvPr id="9" name="Picture 8"/>
          <p:cNvPicPr>
            <a:picLocks noChangeAspect="1"/>
          </p:cNvPicPr>
          <p:nvPr userDrawn="1"/>
        </p:nvPicPr>
        <p:blipFill>
          <a:blip r:embed="rId2"/>
          <a:stretch>
            <a:fillRect/>
          </a:stretch>
        </p:blipFill>
        <p:spPr>
          <a:xfrm>
            <a:off x="5634" y="3452952"/>
            <a:ext cx="5028482" cy="341976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sz="280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sz="240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sz="200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sz="2000">
                <a:solidFill>
                  <a:schemeClr val="tx1"/>
                </a:solidFill>
                <a:latin typeface="Tahoma" panose="020B0604030504040204" pitchFamily="34" charset="0"/>
                <a:ea typeface="Tahoma" panose="020B0604030504040204" pitchFamily="34" charset="0"/>
                <a:cs typeface="Tahom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fld id="{C9215810-4C69-604A-A4C5-98DC0C9B3678}" type="slidenum">
              <a:rPr lang="en-US" smtClean="0"/>
              <a:t>‹Nº›</a:t>
            </a:fld>
            <a:endParaRPr lang="en-US" dirty="0"/>
          </a:p>
        </p:txBody>
      </p:sp>
      <p:pic>
        <p:nvPicPr>
          <p:cNvPr id="9" name="Picture 8"/>
          <p:cNvPicPr>
            <a:picLocks noChangeAspect="1"/>
          </p:cNvPicPr>
          <p:nvPr userDrawn="1"/>
        </p:nvPicPr>
        <p:blipFill>
          <a:blip r:embed="rId2"/>
          <a:stretch>
            <a:fillRect/>
          </a:stretch>
        </p:blipFill>
        <p:spPr>
          <a:xfrm>
            <a:off x="5634" y="3452952"/>
            <a:ext cx="5028482" cy="341976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ouble text and pictures">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nchor="ct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9215810-4C69-604A-A4C5-98DC0C9B3678}" type="slidenum">
              <a:rPr lang="en-US" smtClean="0"/>
              <a:t>‹Nº›</a:t>
            </a:fld>
            <a:endParaRPr lang="en-US" dirty="0"/>
          </a:p>
        </p:txBody>
      </p:sp>
      <p:sp>
        <p:nvSpPr>
          <p:cNvPr id="5" name="Content Placeholder 4"/>
          <p:cNvSpPr>
            <a:spLocks noGrp="1"/>
          </p:cNvSpPr>
          <p:nvPr>
            <p:ph sz="quarter" idx="11"/>
          </p:nvPr>
        </p:nvSpPr>
        <p:spPr>
          <a:xfrm>
            <a:off x="838200" y="4995333"/>
            <a:ext cx="5105400" cy="1176867"/>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p:cNvSpPr>
            <a:spLocks noGrp="1"/>
          </p:cNvSpPr>
          <p:nvPr>
            <p:ph sz="quarter" idx="12"/>
          </p:nvPr>
        </p:nvSpPr>
        <p:spPr>
          <a:xfrm>
            <a:off x="6096000" y="4995333"/>
            <a:ext cx="5105400" cy="1176867"/>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3"/>
          </p:nvPr>
        </p:nvSpPr>
        <p:spPr>
          <a:xfrm>
            <a:off x="838200" y="1690688"/>
            <a:ext cx="5105400" cy="3152246"/>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9" name="Picture Placeholder 7"/>
          <p:cNvSpPr>
            <a:spLocks noGrp="1"/>
          </p:cNvSpPr>
          <p:nvPr>
            <p:ph type="pic" sz="quarter" idx="14"/>
          </p:nvPr>
        </p:nvSpPr>
        <p:spPr>
          <a:xfrm>
            <a:off x="6096000" y="1699154"/>
            <a:ext cx="5105400" cy="3152246"/>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0" name="Picture 9"/>
          <p:cNvPicPr>
            <a:picLocks noChangeAspect="1"/>
          </p:cNvPicPr>
          <p:nvPr userDrawn="1"/>
        </p:nvPicPr>
        <p:blipFill>
          <a:blip r:embed="rId2"/>
          <a:stretch>
            <a:fillRect/>
          </a:stretch>
        </p:blipFill>
        <p:spPr>
          <a:xfrm>
            <a:off x="5634" y="3452952"/>
            <a:ext cx="5028482" cy="3419763"/>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userDrawn="1"/>
        </p:nvPicPr>
        <p:blipFill>
          <a:blip r:embed="rId2"/>
          <a:stretch>
            <a:fillRect/>
          </a:stretch>
        </p:blipFill>
        <p:spPr>
          <a:xfrm>
            <a:off x="4828675" y="3068942"/>
            <a:ext cx="2534650" cy="531458"/>
          </a:xfrm>
          <a:prstGeom prst="rect">
            <a:avLst/>
          </a:prstGeom>
        </p:spPr>
      </p:pic>
      <p:pic>
        <p:nvPicPr>
          <p:cNvPr id="7" name="Picture 6"/>
          <p:cNvPicPr>
            <a:picLocks noChangeAspect="1"/>
          </p:cNvPicPr>
          <p:nvPr userDrawn="1"/>
        </p:nvPicPr>
        <p:blipFill rotWithShape="1">
          <a:blip r:embed="rId3"/>
          <a:srcRect b="13631"/>
          <a:stretch>
            <a:fillRect/>
          </a:stretch>
        </p:blipFill>
        <p:spPr>
          <a:xfrm>
            <a:off x="0" y="1226082"/>
            <a:ext cx="12192000" cy="5631918"/>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ideo Slide 16:9">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675399"/>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Video Slide 16:9</a:t>
            </a:r>
          </a:p>
        </p:txBody>
      </p:sp>
      <p:sp>
        <p:nvSpPr>
          <p:cNvPr id="3" name="Slide Number Placeholder 2"/>
          <p:cNvSpPr>
            <a:spLocks noGrp="1"/>
          </p:cNvSpPr>
          <p:nvPr>
            <p:ph type="sldNum" sz="quarter" idx="10"/>
          </p:nvPr>
        </p:nvSpPr>
        <p:spPr/>
        <p:txBody>
          <a:bodyPr/>
          <a:lstStyle/>
          <a:p>
            <a:fld id="{C9215810-4C69-604A-A4C5-98DC0C9B3678}" type="slidenum">
              <a:rPr lang="en-US" smtClean="0"/>
              <a:t>‹Nº›</a:t>
            </a:fld>
            <a:endParaRPr lang="en-US" dirty="0"/>
          </a:p>
        </p:txBody>
      </p:sp>
      <p:sp>
        <p:nvSpPr>
          <p:cNvPr id="11" name="Media Placeholder 10"/>
          <p:cNvSpPr>
            <a:spLocks noGrp="1"/>
          </p:cNvSpPr>
          <p:nvPr>
            <p:ph type="media" sz="quarter" idx="11"/>
          </p:nvPr>
        </p:nvSpPr>
        <p:spPr>
          <a:xfrm>
            <a:off x="1734344" y="1250950"/>
            <a:ext cx="8723312" cy="48863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6" name="Picture 5"/>
          <p:cNvPicPr>
            <a:picLocks noChangeAspect="1"/>
          </p:cNvPicPr>
          <p:nvPr userDrawn="1"/>
        </p:nvPicPr>
        <p:blipFill>
          <a:blip r:embed="rId2"/>
          <a:stretch>
            <a:fillRect/>
          </a:stretch>
        </p:blipFill>
        <p:spPr>
          <a:xfrm>
            <a:off x="5634" y="3452952"/>
            <a:ext cx="5028482" cy="3419763"/>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Video Slide 4: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675399"/>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Video Slide 4:3</a:t>
            </a:r>
          </a:p>
        </p:txBody>
      </p:sp>
      <p:sp>
        <p:nvSpPr>
          <p:cNvPr id="3" name="Slide Number Placeholder 2"/>
          <p:cNvSpPr>
            <a:spLocks noGrp="1"/>
          </p:cNvSpPr>
          <p:nvPr>
            <p:ph type="sldNum" sz="quarter" idx="10"/>
          </p:nvPr>
        </p:nvSpPr>
        <p:spPr/>
        <p:txBody>
          <a:bodyPr/>
          <a:lstStyle/>
          <a:p>
            <a:fld id="{C9215810-4C69-604A-A4C5-98DC0C9B3678}" type="slidenum">
              <a:rPr lang="en-US" smtClean="0"/>
              <a:t>‹Nº›</a:t>
            </a:fld>
            <a:endParaRPr lang="en-US" dirty="0"/>
          </a:p>
        </p:txBody>
      </p:sp>
      <p:pic>
        <p:nvPicPr>
          <p:cNvPr id="7" name="Picture 6"/>
          <p:cNvPicPr>
            <a:picLocks noChangeAspect="1"/>
          </p:cNvPicPr>
          <p:nvPr userDrawn="1"/>
        </p:nvPicPr>
        <p:blipFill>
          <a:blip r:embed="rId2" cstate="screen"/>
          <a:stretch>
            <a:fillRect/>
          </a:stretch>
        </p:blipFill>
        <p:spPr>
          <a:xfrm>
            <a:off x="4333014" y="2175933"/>
            <a:ext cx="3007585" cy="3007585"/>
          </a:xfrm>
          <a:prstGeom prst="rect">
            <a:avLst/>
          </a:prstGeom>
        </p:spPr>
      </p:pic>
      <p:sp>
        <p:nvSpPr>
          <p:cNvPr id="9" name="Media Placeholder 8"/>
          <p:cNvSpPr>
            <a:spLocks noGrp="1"/>
          </p:cNvSpPr>
          <p:nvPr>
            <p:ph type="media" sz="quarter" idx="11"/>
          </p:nvPr>
        </p:nvSpPr>
        <p:spPr>
          <a:xfrm>
            <a:off x="2837657" y="1222908"/>
            <a:ext cx="6516687" cy="48863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8" name="Picture 7"/>
          <p:cNvPicPr>
            <a:picLocks noChangeAspect="1"/>
          </p:cNvPicPr>
          <p:nvPr userDrawn="1"/>
        </p:nvPicPr>
        <p:blipFill>
          <a:blip r:embed="rId3"/>
          <a:stretch>
            <a:fillRect/>
          </a:stretch>
        </p:blipFill>
        <p:spPr>
          <a:xfrm>
            <a:off x="5634" y="3452952"/>
            <a:ext cx="5028482" cy="3419763"/>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stretch>
            <a:fillRect/>
          </a:stretch>
        </p:blipFill>
        <p:spPr>
          <a:xfrm>
            <a:off x="0" y="17516"/>
            <a:ext cx="12192000" cy="6858000"/>
          </a:xfrm>
          <a:prstGeom prst="rect">
            <a:avLst/>
          </a:prstGeom>
        </p:spPr>
      </p:pic>
      <p:pic>
        <p:nvPicPr>
          <p:cNvPr id="11" name="Picture 10"/>
          <p:cNvPicPr>
            <a:picLocks noChangeAspect="1"/>
          </p:cNvPicPr>
          <p:nvPr userDrawn="1"/>
        </p:nvPicPr>
        <p:blipFill>
          <a:blip r:embed="rId3"/>
          <a:stretch>
            <a:fillRect/>
          </a:stretch>
        </p:blipFill>
        <p:spPr>
          <a:xfrm>
            <a:off x="0" y="-1518557"/>
            <a:ext cx="12317044" cy="8376557"/>
          </a:xfrm>
          <a:prstGeom prst="rect">
            <a:avLst/>
          </a:prstGeom>
        </p:spPr>
      </p:pic>
      <p:pic>
        <p:nvPicPr>
          <p:cNvPr id="5" name="Picture 4"/>
          <p:cNvPicPr>
            <a:picLocks noChangeAspect="1"/>
          </p:cNvPicPr>
          <p:nvPr userDrawn="1"/>
        </p:nvPicPr>
        <p:blipFill>
          <a:blip r:embed="rId4"/>
          <a:stretch>
            <a:fillRect/>
          </a:stretch>
        </p:blipFill>
        <p:spPr>
          <a:xfrm>
            <a:off x="10073874" y="6153652"/>
            <a:ext cx="1791990" cy="379352"/>
          </a:xfrm>
          <a:prstGeom prst="rect">
            <a:avLst/>
          </a:prstGeom>
        </p:spPr>
      </p:pic>
      <p:sp>
        <p:nvSpPr>
          <p:cNvPr id="10" name="Title 1"/>
          <p:cNvSpPr txBox="1"/>
          <p:nvPr userDrawn="1"/>
        </p:nvSpPr>
        <p:spPr>
          <a:xfrm>
            <a:off x="262760" y="832897"/>
            <a:ext cx="6211612" cy="1111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kern="1200">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stretch>
            <a:fillRect/>
          </a:stretch>
        </p:blipFill>
        <p:spPr>
          <a:xfrm>
            <a:off x="0" y="0"/>
            <a:ext cx="12192000" cy="6858000"/>
          </a:xfrm>
          <a:prstGeom prst="rect">
            <a:avLst/>
          </a:prstGeom>
        </p:spPr>
      </p:pic>
      <p:sp>
        <p:nvSpPr>
          <p:cNvPr id="5" name="Title 1"/>
          <p:cNvSpPr>
            <a:spLocks noGrp="1"/>
          </p:cNvSpPr>
          <p:nvPr>
            <p:ph type="title" hasCustomPrompt="1"/>
          </p:nvPr>
        </p:nvSpPr>
        <p:spPr>
          <a:xfrm>
            <a:off x="838200" y="2386900"/>
            <a:ext cx="10515600" cy="1325563"/>
          </a:xfrm>
          <a:prstGeom prst="rect">
            <a:avLst/>
          </a:prstGeom>
        </p:spPr>
        <p:txBody>
          <a:bodyPr/>
          <a:lstStyle>
            <a:lvl1pPr algn="ct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section TITLE</a:t>
            </a:r>
          </a:p>
        </p:txBody>
      </p:sp>
      <p:pic>
        <p:nvPicPr>
          <p:cNvPr id="8" name="Picture 7"/>
          <p:cNvPicPr>
            <a:picLocks noChangeAspect="1"/>
          </p:cNvPicPr>
          <p:nvPr userDrawn="1"/>
        </p:nvPicPr>
        <p:blipFill>
          <a:blip r:embed="rId3"/>
          <a:stretch>
            <a:fillRect/>
          </a:stretch>
        </p:blipFill>
        <p:spPr>
          <a:xfrm>
            <a:off x="0" y="-661307"/>
            <a:ext cx="12317044" cy="8376557"/>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8000"/>
          </a:xfrm>
          <a:prstGeom prst="rect">
            <a:avLst/>
          </a:prstGeom>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accent5"/>
                </a:solidFill>
                <a:latin typeface="Dax-Regular" charset="0"/>
                <a:ea typeface="Dax-Regular" charset="0"/>
                <a:cs typeface="Dax-Regular"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10" name="Picture 9"/>
          <p:cNvPicPr>
            <a:picLocks noChangeAspect="1"/>
          </p:cNvPicPr>
          <p:nvPr userDrawn="1"/>
        </p:nvPicPr>
        <p:blipFill>
          <a:blip r:embed="rId3"/>
          <a:stretch>
            <a:fillRect/>
          </a:stretch>
        </p:blipFill>
        <p:spPr>
          <a:xfrm>
            <a:off x="10149624" y="6356495"/>
            <a:ext cx="1597367" cy="338152"/>
          </a:xfrm>
          <a:prstGeom prst="rect">
            <a:avLst/>
          </a:prstGeom>
        </p:spPr>
      </p:pic>
      <p:pic>
        <p:nvPicPr>
          <p:cNvPr id="5" name="Picture 4"/>
          <p:cNvPicPr>
            <a:picLocks noChangeAspect="1"/>
          </p:cNvPicPr>
          <p:nvPr userDrawn="1"/>
        </p:nvPicPr>
        <p:blipFill>
          <a:blip r:embed="rId4"/>
          <a:stretch>
            <a:fillRect/>
          </a:stretch>
        </p:blipFill>
        <p:spPr>
          <a:xfrm>
            <a:off x="0" y="3784188"/>
            <a:ext cx="4493834" cy="3056159"/>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5"/>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5"/>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5"/>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5"/>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pic>
        <p:nvPicPr>
          <p:cNvPr id="9" name="Picture 8"/>
          <p:cNvPicPr>
            <a:picLocks noChangeAspect="1"/>
          </p:cNvPicPr>
          <p:nvPr userDrawn="1"/>
        </p:nvPicPr>
        <p:blipFill>
          <a:blip r:embed="rId4"/>
          <a:stretch>
            <a:fillRect/>
          </a:stretch>
        </p:blipFill>
        <p:spPr>
          <a:xfrm>
            <a:off x="-210393" y="3784188"/>
            <a:ext cx="4493834" cy="3056159"/>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9" name="Content Placeholder 2"/>
          <p:cNvSpPr>
            <a:spLocks noGrp="1"/>
          </p:cNvSpPr>
          <p:nvPr>
            <p:ph sz="half" idx="1"/>
          </p:nvPr>
        </p:nvSpPr>
        <p:spPr>
          <a:xfrm>
            <a:off x="836169" y="1825625"/>
            <a:ext cx="5181600" cy="435133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170169" y="1825625"/>
            <a:ext cx="5181600" cy="435133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4"/>
          <a:stretch>
            <a:fillRect/>
          </a:stretch>
        </p:blipFill>
        <p:spPr>
          <a:xfrm>
            <a:off x="-210393" y="3784188"/>
            <a:ext cx="4493834" cy="305615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Double text and phot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1" name="Title 1"/>
          <p:cNvSpPr>
            <a:spLocks noGrp="1"/>
          </p:cNvSpPr>
          <p:nvPr>
            <p:ph type="title"/>
          </p:nvPr>
        </p:nvSpPr>
        <p:spPr>
          <a:xfrm>
            <a:off x="838200" y="365125"/>
            <a:ext cx="10515600" cy="1325563"/>
          </a:xfrm>
          <a:prstGeom prst="rect">
            <a:avLst/>
          </a:prstGeom>
        </p:spPr>
        <p:txBody>
          <a:bodyPr anchor="ct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2" name="Content Placeholder 4"/>
          <p:cNvSpPr>
            <a:spLocks noGrp="1"/>
          </p:cNvSpPr>
          <p:nvPr>
            <p:ph sz="quarter" idx="11"/>
          </p:nvPr>
        </p:nvSpPr>
        <p:spPr>
          <a:xfrm>
            <a:off x="838200" y="4953000"/>
            <a:ext cx="5105400" cy="1219200"/>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4"/>
          <p:cNvSpPr>
            <a:spLocks noGrp="1"/>
          </p:cNvSpPr>
          <p:nvPr>
            <p:ph sz="quarter" idx="13"/>
          </p:nvPr>
        </p:nvSpPr>
        <p:spPr>
          <a:xfrm>
            <a:off x="6096000" y="4953000"/>
            <a:ext cx="5105400" cy="1219200"/>
          </a:xfrm>
          <a:prstGeom prst="rect">
            <a:avLst/>
          </a:prstGeom>
        </p:spPr>
        <p:txBody>
          <a:bodyPr/>
          <a:lstStyle>
            <a:lvl1pPr>
              <a:defRPr>
                <a:solidFill>
                  <a:schemeClr val="accent6"/>
                </a:solidFill>
                <a:latin typeface="Dax-Light" panose="02000303000000000000" pitchFamily="2" charset="0"/>
              </a:defRPr>
            </a:lvl1pPr>
            <a:lvl2pPr>
              <a:defRPr>
                <a:solidFill>
                  <a:schemeClr val="accent6"/>
                </a:solidFill>
                <a:latin typeface="Dax-Light" panose="02000303000000000000" pitchFamily="2" charset="0"/>
              </a:defRPr>
            </a:lvl2pPr>
            <a:lvl3pPr>
              <a:defRPr>
                <a:solidFill>
                  <a:schemeClr val="accent6"/>
                </a:solidFill>
                <a:latin typeface="Dax-Light" panose="02000303000000000000" pitchFamily="2" charset="0"/>
              </a:defRPr>
            </a:lvl3pPr>
            <a:lvl4pPr>
              <a:defRPr>
                <a:solidFill>
                  <a:schemeClr val="accent6"/>
                </a:solidFill>
                <a:latin typeface="Dax-Light" panose="02000303000000000000" pitchFamily="2" charset="0"/>
              </a:defRPr>
            </a:lvl4pPr>
            <a:lvl5pPr>
              <a:defRPr>
                <a:solidFill>
                  <a:schemeClr val="accent6"/>
                </a:solidFill>
                <a:latin typeface="Dax-Light" panose="020003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7"/>
          <p:cNvSpPr>
            <a:spLocks noGrp="1"/>
          </p:cNvSpPr>
          <p:nvPr>
            <p:ph type="pic" sz="quarter" idx="14"/>
          </p:nvPr>
        </p:nvSpPr>
        <p:spPr>
          <a:xfrm>
            <a:off x="838200" y="1690687"/>
            <a:ext cx="5105400" cy="3070965"/>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5" name="Picture Placeholder 7"/>
          <p:cNvSpPr>
            <a:spLocks noGrp="1"/>
          </p:cNvSpPr>
          <p:nvPr>
            <p:ph type="pic" sz="quarter" idx="15"/>
          </p:nvPr>
        </p:nvSpPr>
        <p:spPr>
          <a:xfrm>
            <a:off x="6096000" y="1699153"/>
            <a:ext cx="5105400" cy="3070965"/>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7" name="Picture 16"/>
          <p:cNvPicPr>
            <a:picLocks noChangeAspect="1"/>
          </p:cNvPicPr>
          <p:nvPr userDrawn="1"/>
        </p:nvPicPr>
        <p:blipFill>
          <a:blip r:embed="rId4"/>
          <a:stretch>
            <a:fillRect/>
          </a:stretch>
        </p:blipFill>
        <p:spPr>
          <a:xfrm>
            <a:off x="-210393" y="3784188"/>
            <a:ext cx="4493834" cy="305615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video slide 16:9">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4" name="Media Placeholder 10"/>
          <p:cNvSpPr>
            <a:spLocks noGrp="1"/>
          </p:cNvSpPr>
          <p:nvPr>
            <p:ph type="media" sz="quarter" idx="11"/>
          </p:nvPr>
        </p:nvSpPr>
        <p:spPr>
          <a:xfrm>
            <a:off x="1426312" y="1197381"/>
            <a:ext cx="8723312" cy="4886325"/>
          </a:xfrm>
          <a:prstGeom prst="rect">
            <a:avLst/>
          </a:prstGeom>
        </p:spPr>
        <p:txBody>
          <a:bodyPr/>
          <a:lstStyle>
            <a:lvl1pPr>
              <a:defRPr>
                <a:solidFill>
                  <a:schemeClr val="accent6"/>
                </a:solidFill>
              </a:defRPr>
            </a:lvl1pPr>
          </a:lstStyle>
          <a:p>
            <a:endParaRPr lang="en-US" dirty="0"/>
          </a:p>
        </p:txBody>
      </p:sp>
      <p:sp>
        <p:nvSpPr>
          <p:cNvPr id="15" name="Title 1"/>
          <p:cNvSpPr>
            <a:spLocks noGrp="1"/>
          </p:cNvSpPr>
          <p:nvPr>
            <p:ph type="title" hasCustomPrompt="1"/>
          </p:nvPr>
        </p:nvSpPr>
        <p:spPr>
          <a:xfrm>
            <a:off x="838200" y="365125"/>
            <a:ext cx="10515600" cy="675399"/>
          </a:xfrm>
          <a:prstGeom prst="rect">
            <a:avLst/>
          </a:prstGeom>
        </p:spPr>
        <p:txBody>
          <a:bodyPr/>
          <a:lstStyle>
            <a:lvl1pPr>
              <a:defRPr>
                <a:solidFill>
                  <a:schemeClr val="accent6"/>
                </a:solidFill>
              </a:defRPr>
            </a:lvl1pPr>
          </a:lstStyle>
          <a:p>
            <a:r>
              <a:rPr lang="en-US" dirty="0"/>
              <a:t>Video Slide 16:9</a:t>
            </a:r>
          </a:p>
        </p:txBody>
      </p:sp>
      <p:pic>
        <p:nvPicPr>
          <p:cNvPr id="10" name="Picture 9"/>
          <p:cNvPicPr>
            <a:picLocks noChangeAspect="1"/>
          </p:cNvPicPr>
          <p:nvPr userDrawn="1"/>
        </p:nvPicPr>
        <p:blipFill>
          <a:blip r:embed="rId4"/>
          <a:stretch>
            <a:fillRect/>
          </a:stretch>
        </p:blipFill>
        <p:spPr>
          <a:xfrm>
            <a:off x="-210393" y="3784188"/>
            <a:ext cx="4493834" cy="3056159"/>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video slide 4: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0" y="0"/>
            <a:ext cx="12192000" cy="6858000"/>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5" name="Title 1"/>
          <p:cNvSpPr>
            <a:spLocks noGrp="1"/>
          </p:cNvSpPr>
          <p:nvPr>
            <p:ph type="title" hasCustomPrompt="1"/>
          </p:nvPr>
        </p:nvSpPr>
        <p:spPr>
          <a:xfrm>
            <a:off x="838200" y="365125"/>
            <a:ext cx="10515600" cy="675399"/>
          </a:xfrm>
          <a:prstGeom prst="rect">
            <a:avLst/>
          </a:prstGeom>
        </p:spPr>
        <p:txBody>
          <a:bodyPr/>
          <a:lstStyle>
            <a:lvl1pPr>
              <a:defRPr>
                <a:solidFill>
                  <a:schemeClr val="accent6"/>
                </a:solidFill>
              </a:defRPr>
            </a:lvl1pPr>
          </a:lstStyle>
          <a:p>
            <a:r>
              <a:rPr lang="en-US" dirty="0"/>
              <a:t>Video Slide 4:3</a:t>
            </a:r>
          </a:p>
        </p:txBody>
      </p:sp>
      <p:sp>
        <p:nvSpPr>
          <p:cNvPr id="14" name="Media Placeholder 10"/>
          <p:cNvSpPr>
            <a:spLocks noGrp="1"/>
          </p:cNvSpPr>
          <p:nvPr>
            <p:ph type="media" sz="quarter" idx="11"/>
          </p:nvPr>
        </p:nvSpPr>
        <p:spPr>
          <a:xfrm>
            <a:off x="2837793" y="1341435"/>
            <a:ext cx="6516415" cy="4886325"/>
          </a:xfrm>
          <a:prstGeom prst="rect">
            <a:avLst/>
          </a:prstGeom>
        </p:spPr>
        <p:txBody>
          <a:bodyPr/>
          <a:lstStyle>
            <a:lvl1pPr>
              <a:defRPr>
                <a:solidFill>
                  <a:schemeClr val="accent6"/>
                </a:solidFill>
              </a:defRPr>
            </a:lvl1pPr>
          </a:lstStyle>
          <a:p>
            <a:endParaRPr lang="en-US" dirty="0"/>
          </a:p>
        </p:txBody>
      </p:sp>
      <p:pic>
        <p:nvPicPr>
          <p:cNvPr id="10" name="Picture 9"/>
          <p:cNvPicPr>
            <a:picLocks noChangeAspect="1"/>
          </p:cNvPicPr>
          <p:nvPr userDrawn="1"/>
        </p:nvPicPr>
        <p:blipFill>
          <a:blip r:embed="rId4"/>
          <a:stretch>
            <a:fillRect/>
          </a:stretch>
        </p:blipFill>
        <p:spPr>
          <a:xfrm>
            <a:off x="-210393" y="3784188"/>
            <a:ext cx="4493834" cy="3056159"/>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stretch>
            <a:fillRect/>
          </a:stretch>
        </p:blipFill>
        <p:spPr>
          <a:xfrm>
            <a:off x="0" y="0"/>
            <a:ext cx="12192000" cy="6858000"/>
          </a:xfrm>
          <a:prstGeom prst="rect">
            <a:avLst/>
          </a:prstGeom>
        </p:spPr>
      </p:pic>
      <p:pic>
        <p:nvPicPr>
          <p:cNvPr id="9" name="Picture 8"/>
          <p:cNvPicPr>
            <a:picLocks noChangeAspect="1"/>
          </p:cNvPicPr>
          <p:nvPr userDrawn="1"/>
        </p:nvPicPr>
        <p:blipFill>
          <a:blip r:embed="rId3"/>
          <a:stretch>
            <a:fillRect/>
          </a:stretch>
        </p:blipFill>
        <p:spPr>
          <a:xfrm>
            <a:off x="4820215" y="3065491"/>
            <a:ext cx="2543110" cy="538359"/>
          </a:xfrm>
          <a:prstGeom prst="rect">
            <a:avLst/>
          </a:prstGeom>
        </p:spPr>
      </p:pic>
      <p:pic>
        <p:nvPicPr>
          <p:cNvPr id="5" name="Picture 4"/>
          <p:cNvPicPr>
            <a:picLocks noChangeAspect="1"/>
          </p:cNvPicPr>
          <p:nvPr userDrawn="1"/>
        </p:nvPicPr>
        <p:blipFill>
          <a:blip r:embed="rId4"/>
          <a:stretch>
            <a:fillRect/>
          </a:stretch>
        </p:blipFill>
        <p:spPr>
          <a:xfrm>
            <a:off x="0" y="-1518557"/>
            <a:ext cx="12317044" cy="8376557"/>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stretch>
            <a:fillRect/>
          </a:stretch>
        </p:blipFill>
        <p:spPr>
          <a:xfrm>
            <a:off x="0" y="0"/>
            <a:ext cx="12192000" cy="6853434"/>
          </a:xfrm>
          <a:prstGeom prst="rect">
            <a:avLst/>
          </a:prstGeom>
        </p:spPr>
      </p:pic>
      <p:pic>
        <p:nvPicPr>
          <p:cNvPr id="7" name="Picture 6"/>
          <p:cNvPicPr>
            <a:picLocks noChangeAspect="1"/>
          </p:cNvPicPr>
          <p:nvPr userDrawn="1"/>
        </p:nvPicPr>
        <p:blipFill>
          <a:blip r:embed="rId3"/>
          <a:stretch>
            <a:fillRect/>
          </a:stretch>
        </p:blipFill>
        <p:spPr>
          <a:xfrm>
            <a:off x="0" y="-1518557"/>
            <a:ext cx="12317044" cy="8376557"/>
          </a:xfrm>
          <a:prstGeom prst="rect">
            <a:avLst/>
          </a:prstGeom>
        </p:spPr>
      </p:pic>
      <p:pic>
        <p:nvPicPr>
          <p:cNvPr id="5" name="Picture 4"/>
          <p:cNvPicPr>
            <a:picLocks noChangeAspect="1"/>
          </p:cNvPicPr>
          <p:nvPr userDrawn="1"/>
        </p:nvPicPr>
        <p:blipFill>
          <a:blip r:embed="rId4"/>
          <a:stretch>
            <a:fillRect/>
          </a:stretch>
        </p:blipFill>
        <p:spPr>
          <a:xfrm>
            <a:off x="10073874" y="6155046"/>
            <a:ext cx="1791990" cy="379352"/>
          </a:xfrm>
          <a:prstGeom prst="rect">
            <a:avLst/>
          </a:prstGeom>
        </p:spPr>
      </p:pic>
      <p:sp>
        <p:nvSpPr>
          <p:cNvPr id="8" name="Title 1"/>
          <p:cNvSpPr txBox="1"/>
          <p:nvPr userDrawn="1"/>
        </p:nvSpPr>
        <p:spPr>
          <a:xfrm>
            <a:off x="262760" y="832897"/>
            <a:ext cx="6211612" cy="1111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kern="1200">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stretch>
            <a:fillRect/>
          </a:stretch>
        </p:blipFill>
        <p:spPr>
          <a:xfrm>
            <a:off x="0" y="0"/>
            <a:ext cx="12192000" cy="6853434"/>
          </a:xfrm>
          <a:prstGeom prst="rect">
            <a:avLst/>
          </a:prstGeom>
        </p:spPr>
      </p:pic>
      <p:pic>
        <p:nvPicPr>
          <p:cNvPr id="7" name="Picture 6"/>
          <p:cNvPicPr>
            <a:picLocks noChangeAspect="1"/>
          </p:cNvPicPr>
          <p:nvPr userDrawn="1"/>
        </p:nvPicPr>
        <p:blipFill>
          <a:blip r:embed="rId3"/>
          <a:stretch>
            <a:fillRect/>
          </a:stretch>
        </p:blipFill>
        <p:spPr>
          <a:xfrm>
            <a:off x="0" y="-1518557"/>
            <a:ext cx="12317044" cy="8376557"/>
          </a:xfrm>
          <a:prstGeom prst="rect">
            <a:avLst/>
          </a:prstGeom>
        </p:spPr>
      </p:pic>
      <p:pic>
        <p:nvPicPr>
          <p:cNvPr id="5" name="Picture 4"/>
          <p:cNvPicPr>
            <a:picLocks noChangeAspect="1"/>
          </p:cNvPicPr>
          <p:nvPr userDrawn="1"/>
        </p:nvPicPr>
        <p:blipFill>
          <a:blip r:embed="rId4"/>
          <a:stretch>
            <a:fillRect/>
          </a:stretch>
        </p:blipFill>
        <p:spPr>
          <a:xfrm>
            <a:off x="10073874" y="6155046"/>
            <a:ext cx="1791990" cy="379352"/>
          </a:xfrm>
          <a:prstGeom prst="rect">
            <a:avLst/>
          </a:prstGeom>
        </p:spPr>
      </p:pic>
      <p:sp>
        <p:nvSpPr>
          <p:cNvPr id="8" name="Title 1"/>
          <p:cNvSpPr txBox="1"/>
          <p:nvPr userDrawn="1"/>
        </p:nvSpPr>
        <p:spPr>
          <a:xfrm>
            <a:off x="262760" y="832897"/>
            <a:ext cx="6211612" cy="1111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kern="1200">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solidFill>
                  <a:schemeClr val="bg1"/>
                </a:solidFill>
              </a:rPr>
              <a:t>presentation TITLE</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stretch>
            <a:fillRect/>
          </a:stretch>
        </p:blipFill>
        <p:spPr>
          <a:xfrm>
            <a:off x="0" y="0"/>
            <a:ext cx="12192000" cy="6853434"/>
          </a:xfrm>
          <a:prstGeom prst="rect">
            <a:avLst/>
          </a:prstGeom>
        </p:spPr>
      </p:pic>
      <p:sp>
        <p:nvSpPr>
          <p:cNvPr id="5" name="Title 1"/>
          <p:cNvSpPr>
            <a:spLocks noGrp="1"/>
          </p:cNvSpPr>
          <p:nvPr>
            <p:ph type="title" hasCustomPrompt="1"/>
          </p:nvPr>
        </p:nvSpPr>
        <p:spPr>
          <a:xfrm>
            <a:off x="838200" y="2386900"/>
            <a:ext cx="10515600" cy="1325563"/>
          </a:xfrm>
          <a:prstGeom prst="rect">
            <a:avLst/>
          </a:prstGeom>
        </p:spPr>
        <p:txBody>
          <a:bodyPr/>
          <a:lstStyle>
            <a:lvl1pPr algn="ct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section TITLE</a:t>
            </a:r>
          </a:p>
        </p:txBody>
      </p:sp>
      <p:pic>
        <p:nvPicPr>
          <p:cNvPr id="7" name="Picture 6"/>
          <p:cNvPicPr>
            <a:picLocks noChangeAspect="1"/>
          </p:cNvPicPr>
          <p:nvPr userDrawn="1"/>
        </p:nvPicPr>
        <p:blipFill>
          <a:blip r:embed="rId3"/>
          <a:stretch>
            <a:fillRect/>
          </a:stretch>
        </p:blipFill>
        <p:spPr>
          <a:xfrm>
            <a:off x="0" y="-661307"/>
            <a:ext cx="12317044" cy="8376557"/>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stretch>
            <a:fillRect/>
          </a:stretch>
        </p:blipFill>
        <p:spPr>
          <a:xfrm>
            <a:off x="0" y="0"/>
            <a:ext cx="12192000" cy="6853434"/>
          </a:xfrm>
          <a:prstGeom prst="rect">
            <a:avLst/>
          </a:prstGeom>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10" name="Picture 9"/>
          <p:cNvPicPr>
            <a:picLocks noChangeAspect="1"/>
          </p:cNvPicPr>
          <p:nvPr userDrawn="1"/>
        </p:nvPicPr>
        <p:blipFill>
          <a:blip r:embed="rId3"/>
          <a:stretch>
            <a:fillRect/>
          </a:stretch>
        </p:blipFill>
        <p:spPr>
          <a:xfrm>
            <a:off x="10149624" y="6356495"/>
            <a:ext cx="1597367" cy="338152"/>
          </a:xfrm>
          <a:prstGeom prst="rect">
            <a:avLst/>
          </a:prstGeom>
        </p:spPr>
      </p:pic>
      <p:pic>
        <p:nvPicPr>
          <p:cNvPr id="9" name="Picture 8"/>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3434"/>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5"/>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5"/>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5"/>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5"/>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pic>
        <p:nvPicPr>
          <p:cNvPr id="10" name="Picture 9"/>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3434"/>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0" name="Content Placeholder 2"/>
          <p:cNvSpPr>
            <a:spLocks noGrp="1"/>
          </p:cNvSpPr>
          <p:nvPr>
            <p:ph sz="half" idx="1"/>
          </p:nvPr>
        </p:nvSpPr>
        <p:spPr>
          <a:xfrm>
            <a:off x="836169" y="1825625"/>
            <a:ext cx="5181600" cy="435133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2"/>
          </p:nvPr>
        </p:nvSpPr>
        <p:spPr>
          <a:xfrm>
            <a:off x="6170169" y="1825625"/>
            <a:ext cx="5181600" cy="435133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Double text and photo_dark blu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3434"/>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2" name="Title 1"/>
          <p:cNvSpPr>
            <a:spLocks noGrp="1"/>
          </p:cNvSpPr>
          <p:nvPr>
            <p:ph type="title"/>
          </p:nvPr>
        </p:nvSpPr>
        <p:spPr>
          <a:xfrm>
            <a:off x="838200" y="365125"/>
            <a:ext cx="10515600" cy="1325563"/>
          </a:xfrm>
          <a:prstGeom prst="rect">
            <a:avLst/>
          </a:prstGeom>
        </p:spPr>
        <p:txBody>
          <a:bodyPr anchor="ct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3" name="Content Placeholder 4"/>
          <p:cNvSpPr>
            <a:spLocks noGrp="1"/>
          </p:cNvSpPr>
          <p:nvPr>
            <p:ph sz="quarter" idx="11"/>
          </p:nvPr>
        </p:nvSpPr>
        <p:spPr>
          <a:xfrm>
            <a:off x="838200" y="5020733"/>
            <a:ext cx="5105400" cy="1151467"/>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p:cNvSpPr>
            <a:spLocks noGrp="1"/>
          </p:cNvSpPr>
          <p:nvPr>
            <p:ph sz="quarter" idx="13"/>
          </p:nvPr>
        </p:nvSpPr>
        <p:spPr>
          <a:xfrm>
            <a:off x="6096000" y="5020733"/>
            <a:ext cx="5105400" cy="1151467"/>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6"/>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6"/>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6"/>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6"/>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7"/>
          <p:cNvSpPr>
            <a:spLocks noGrp="1"/>
          </p:cNvSpPr>
          <p:nvPr>
            <p:ph type="pic" sz="quarter" idx="14"/>
          </p:nvPr>
        </p:nvSpPr>
        <p:spPr>
          <a:xfrm>
            <a:off x="838200" y="1690688"/>
            <a:ext cx="5105400" cy="313869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6" name="Picture Placeholder 7"/>
          <p:cNvSpPr>
            <a:spLocks noGrp="1"/>
          </p:cNvSpPr>
          <p:nvPr>
            <p:ph type="pic" sz="quarter" idx="15"/>
          </p:nvPr>
        </p:nvSpPr>
        <p:spPr>
          <a:xfrm>
            <a:off x="6096000" y="1699154"/>
            <a:ext cx="5105400" cy="3138698"/>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1" name="Picture 10"/>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Video 16:9">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3434"/>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2" name="Media Placeholder 10"/>
          <p:cNvSpPr>
            <a:spLocks noGrp="1"/>
          </p:cNvSpPr>
          <p:nvPr>
            <p:ph type="media" sz="quarter" idx="11"/>
          </p:nvPr>
        </p:nvSpPr>
        <p:spPr>
          <a:xfrm>
            <a:off x="1426312" y="1197381"/>
            <a:ext cx="8723312" cy="4886325"/>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3" name="Title 1"/>
          <p:cNvSpPr>
            <a:spLocks noGrp="1"/>
          </p:cNvSpPr>
          <p:nvPr>
            <p:ph type="title" hasCustomPrompt="1"/>
          </p:nvPr>
        </p:nvSpPr>
        <p:spPr>
          <a:xfrm>
            <a:off x="838200" y="365125"/>
            <a:ext cx="10515600" cy="675399"/>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r>
              <a:rPr lang="en-US" dirty="0"/>
              <a:t>Video Slide 16:9</a:t>
            </a:r>
          </a:p>
        </p:txBody>
      </p:sp>
      <p:pic>
        <p:nvPicPr>
          <p:cNvPr id="10" name="Picture 9"/>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Video 4:3">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0" y="0"/>
            <a:ext cx="12192000" cy="6853434"/>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3"/>
          <a:stretch>
            <a:fillRect/>
          </a:stretch>
        </p:blipFill>
        <p:spPr>
          <a:xfrm>
            <a:off x="10149624" y="6356495"/>
            <a:ext cx="1597367" cy="338152"/>
          </a:xfrm>
          <a:prstGeom prst="rect">
            <a:avLst/>
          </a:prstGeom>
        </p:spPr>
      </p:pic>
      <p:sp>
        <p:nvSpPr>
          <p:cNvPr id="10" name="Title 1"/>
          <p:cNvSpPr>
            <a:spLocks noGrp="1"/>
          </p:cNvSpPr>
          <p:nvPr>
            <p:ph type="title" hasCustomPrompt="1"/>
          </p:nvPr>
        </p:nvSpPr>
        <p:spPr>
          <a:xfrm>
            <a:off x="838200" y="365125"/>
            <a:ext cx="10515600" cy="675399"/>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r>
              <a:rPr lang="en-US" dirty="0"/>
              <a:t>Video Slide 4:3</a:t>
            </a:r>
          </a:p>
        </p:txBody>
      </p:sp>
      <p:sp>
        <p:nvSpPr>
          <p:cNvPr id="11" name="Media Placeholder 10"/>
          <p:cNvSpPr>
            <a:spLocks noGrp="1"/>
          </p:cNvSpPr>
          <p:nvPr>
            <p:ph type="media" sz="quarter" idx="11"/>
          </p:nvPr>
        </p:nvSpPr>
        <p:spPr>
          <a:xfrm>
            <a:off x="2837793" y="1341435"/>
            <a:ext cx="6516415" cy="4886325"/>
          </a:xfrm>
          <a:prstGeom prst="rect">
            <a:avLst/>
          </a:prstGeom>
        </p:spPr>
        <p:txBody>
          <a:bodyPr/>
          <a:lstStyle>
            <a:lvl1pPr>
              <a:defRPr>
                <a:solidFill>
                  <a:schemeClr val="accent6"/>
                </a:solidFill>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2" name="Picture 11"/>
          <p:cNvPicPr>
            <a:picLocks noChangeAspect="1"/>
          </p:cNvPicPr>
          <p:nvPr userDrawn="1"/>
        </p:nvPicPr>
        <p:blipFill>
          <a:blip r:embed="rId4"/>
          <a:stretch>
            <a:fillRect/>
          </a:stretch>
        </p:blipFill>
        <p:spPr>
          <a:xfrm>
            <a:off x="0" y="3800372"/>
            <a:ext cx="4493834" cy="3056159"/>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stretch>
            <a:fillRect/>
          </a:stretch>
        </p:blipFill>
        <p:spPr>
          <a:xfrm>
            <a:off x="0" y="0"/>
            <a:ext cx="12192000" cy="6853434"/>
          </a:xfrm>
          <a:prstGeom prst="rect">
            <a:avLst/>
          </a:prstGeom>
        </p:spPr>
      </p:pic>
      <p:pic>
        <p:nvPicPr>
          <p:cNvPr id="7" name="Picture 6"/>
          <p:cNvPicPr>
            <a:picLocks noChangeAspect="1"/>
          </p:cNvPicPr>
          <p:nvPr userDrawn="1"/>
        </p:nvPicPr>
        <p:blipFill>
          <a:blip r:embed="rId3"/>
          <a:stretch>
            <a:fillRect/>
          </a:stretch>
        </p:blipFill>
        <p:spPr>
          <a:xfrm>
            <a:off x="4820215" y="3065491"/>
            <a:ext cx="2543110" cy="538359"/>
          </a:xfrm>
          <a:prstGeom prst="rect">
            <a:avLst/>
          </a:prstGeom>
        </p:spPr>
      </p:pic>
      <p:pic>
        <p:nvPicPr>
          <p:cNvPr id="5" name="Picture 4"/>
          <p:cNvPicPr>
            <a:picLocks noChangeAspect="1"/>
          </p:cNvPicPr>
          <p:nvPr userDrawn="1"/>
        </p:nvPicPr>
        <p:blipFill>
          <a:blip r:embed="rId4"/>
          <a:stretch>
            <a:fillRect/>
          </a:stretch>
        </p:blipFill>
        <p:spPr>
          <a:xfrm>
            <a:off x="0" y="-1518557"/>
            <a:ext cx="12317044" cy="8376557"/>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stretch>
            <a:fillRect/>
          </a:stretch>
        </p:blipFill>
        <p:spPr>
          <a:xfrm>
            <a:off x="-9144" y="0"/>
            <a:ext cx="12201144" cy="6890916"/>
          </a:xfrm>
          <a:prstGeom prst="rect">
            <a:avLst/>
          </a:prstGeom>
        </p:spPr>
      </p:pic>
      <p:pic>
        <p:nvPicPr>
          <p:cNvPr id="3" name="Picture 2"/>
          <p:cNvPicPr>
            <a:picLocks noChangeAspect="1"/>
          </p:cNvPicPr>
          <p:nvPr userDrawn="1"/>
        </p:nvPicPr>
        <p:blipFill>
          <a:blip r:embed="rId3"/>
          <a:stretch>
            <a:fillRect/>
          </a:stretch>
        </p:blipFill>
        <p:spPr>
          <a:xfrm>
            <a:off x="0" y="-1380727"/>
            <a:ext cx="12192000" cy="8291517"/>
          </a:xfrm>
          <a:prstGeom prst="rect">
            <a:avLst/>
          </a:prstGeom>
        </p:spPr>
      </p:pic>
      <p:sp>
        <p:nvSpPr>
          <p:cNvPr id="8" name="Title 1"/>
          <p:cNvSpPr txBox="1"/>
          <p:nvPr userDrawn="1"/>
        </p:nvSpPr>
        <p:spPr>
          <a:xfrm>
            <a:off x="262760" y="832897"/>
            <a:ext cx="6211612" cy="11115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kern="1200">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solidFill>
                  <a:schemeClr val="bg1"/>
                </a:solidFill>
              </a:rPr>
              <a:t>presentation TITLE</a:t>
            </a:r>
          </a:p>
        </p:txBody>
      </p:sp>
      <p:pic>
        <p:nvPicPr>
          <p:cNvPr id="5" name="Picture 4"/>
          <p:cNvPicPr>
            <a:picLocks noChangeAspect="1"/>
          </p:cNvPicPr>
          <p:nvPr userDrawn="1"/>
        </p:nvPicPr>
        <p:blipFill>
          <a:blip r:embed="rId4"/>
          <a:stretch>
            <a:fillRect/>
          </a:stretch>
        </p:blipFill>
        <p:spPr>
          <a:xfrm>
            <a:off x="10074779" y="6213244"/>
            <a:ext cx="1791085" cy="375550"/>
          </a:xfrm>
          <a:prstGeom prst="rect">
            <a:avLst/>
          </a:prstGeom>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stretch>
            <a:fillRect/>
          </a:stretch>
        </p:blipFill>
        <p:spPr>
          <a:xfrm>
            <a:off x="-9144" y="0"/>
            <a:ext cx="12201144" cy="6890916"/>
          </a:xfrm>
          <a:prstGeom prst="rect">
            <a:avLst/>
          </a:prstGeom>
        </p:spPr>
      </p:pic>
      <p:sp>
        <p:nvSpPr>
          <p:cNvPr id="6" name="Title 1"/>
          <p:cNvSpPr>
            <a:spLocks noGrp="1"/>
          </p:cNvSpPr>
          <p:nvPr>
            <p:ph type="title" hasCustomPrompt="1"/>
          </p:nvPr>
        </p:nvSpPr>
        <p:spPr>
          <a:xfrm>
            <a:off x="838200" y="2386900"/>
            <a:ext cx="10515600" cy="1325563"/>
          </a:xfrm>
          <a:prstGeom prst="rect">
            <a:avLst/>
          </a:prstGeom>
        </p:spPr>
        <p:txBody>
          <a:bodyPr/>
          <a:lstStyle>
            <a:lvl1pPr algn="ct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section TITLE</a:t>
            </a:r>
          </a:p>
        </p:txBody>
      </p:sp>
      <p:pic>
        <p:nvPicPr>
          <p:cNvPr id="7" name="Picture 6"/>
          <p:cNvPicPr>
            <a:picLocks noChangeAspect="1"/>
          </p:cNvPicPr>
          <p:nvPr userDrawn="1"/>
        </p:nvPicPr>
        <p:blipFill>
          <a:blip r:embed="rId3"/>
          <a:stretch>
            <a:fillRect/>
          </a:stretch>
        </p:blipFill>
        <p:spPr>
          <a:xfrm>
            <a:off x="0" y="-611292"/>
            <a:ext cx="12192000" cy="8291517"/>
          </a:xfrm>
          <a:prstGeom prst="rect">
            <a:avLst/>
          </a:prstGeom>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stretch>
            <a:fillRect/>
          </a:stretch>
        </p:blipFill>
        <p:spPr>
          <a:xfrm>
            <a:off x="-9144" y="0"/>
            <a:ext cx="12201144" cy="6890916"/>
          </a:xfrm>
          <a:prstGeom prst="rect">
            <a:avLst/>
          </a:prstGeom>
        </p:spPr>
      </p:pic>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Picture 7"/>
          <p:cNvPicPr>
            <a:picLocks noChangeAspect="1"/>
          </p:cNvPicPr>
          <p:nvPr userDrawn="1"/>
        </p:nvPicPr>
        <p:blipFill>
          <a:blip r:embed="rId3"/>
          <a:stretch>
            <a:fillRect/>
          </a:stretch>
        </p:blipFill>
        <p:spPr>
          <a:xfrm>
            <a:off x="10154935" y="6358662"/>
            <a:ext cx="1592057" cy="333818"/>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11" name="Picture 10"/>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9144" y="0"/>
            <a:ext cx="12201144" cy="6890916"/>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4"/>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4"/>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4"/>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4"/>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a:stretch>
            <a:fillRect/>
          </a:stretch>
        </p:blipFill>
        <p:spPr>
          <a:xfrm>
            <a:off x="10154935" y="6358662"/>
            <a:ext cx="1592057" cy="333818"/>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pic>
        <p:nvPicPr>
          <p:cNvPr id="9" name="Picture 8"/>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stretch>
            <a:fillRect/>
          </a:stretch>
        </p:blipFill>
        <p:spPr>
          <a:xfrm>
            <a:off x="-9144" y="0"/>
            <a:ext cx="12201144" cy="6890916"/>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4"/>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4"/>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4"/>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4"/>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4"/>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4"/>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4"/>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4"/>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p:cNvPicPr>
            <a:picLocks noChangeAspect="1"/>
          </p:cNvPicPr>
          <p:nvPr userDrawn="1"/>
        </p:nvPicPr>
        <p:blipFill>
          <a:blip r:embed="rId3"/>
          <a:stretch>
            <a:fillRect/>
          </a:stretch>
        </p:blipFill>
        <p:spPr>
          <a:xfrm>
            <a:off x="10154935" y="6358662"/>
            <a:ext cx="1592057" cy="333818"/>
          </a:xfrm>
          <a:prstGeom prst="rect">
            <a:avLst/>
          </a:prstGeom>
        </p:spPr>
      </p:pic>
      <p:sp>
        <p:nvSpPr>
          <p:cNvPr id="7" name="Slide Number Placeholder 6"/>
          <p:cNvSpPr>
            <a:spLocks noGrp="1"/>
          </p:cNvSpPr>
          <p:nvPr>
            <p:ph type="sldNum" sz="quarter" idx="12"/>
          </p:nvPr>
        </p:nvSpPr>
        <p:spPr/>
        <p:txBody>
          <a:bodyPr/>
          <a:lstStyle/>
          <a:p>
            <a:fld id="{C9215810-4C69-604A-A4C5-98DC0C9B3678}" type="slidenum">
              <a:rPr lang="en-US" smtClean="0"/>
              <a:t>‹Nº›</a:t>
            </a:fld>
            <a:endParaRPr lang="en-US" dirty="0"/>
          </a:p>
        </p:txBody>
      </p:sp>
      <p:pic>
        <p:nvPicPr>
          <p:cNvPr id="11" name="Picture 10"/>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Double text and pictur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stretch>
            <a:fillRect/>
          </a:stretch>
        </p:blipFill>
        <p:spPr>
          <a:xfrm>
            <a:off x="-9144" y="0"/>
            <a:ext cx="12201144" cy="6890916"/>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nchor="ct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pic>
        <p:nvPicPr>
          <p:cNvPr id="10" name="Picture 9"/>
          <p:cNvPicPr>
            <a:picLocks noChangeAspect="1"/>
          </p:cNvPicPr>
          <p:nvPr userDrawn="1"/>
        </p:nvPicPr>
        <p:blipFill>
          <a:blip r:embed="rId3"/>
          <a:stretch>
            <a:fillRect/>
          </a:stretch>
        </p:blipFill>
        <p:spPr>
          <a:xfrm>
            <a:off x="10154935" y="6358662"/>
            <a:ext cx="1592057" cy="333818"/>
          </a:xfrm>
          <a:prstGeom prst="rect">
            <a:avLst/>
          </a:prstGeom>
        </p:spPr>
      </p:pic>
      <p:sp>
        <p:nvSpPr>
          <p:cNvPr id="7" name="Slide Number Placeholder 6"/>
          <p:cNvSpPr>
            <a:spLocks noGrp="1"/>
          </p:cNvSpPr>
          <p:nvPr>
            <p:ph type="sldNum" sz="quarter" idx="12"/>
          </p:nvPr>
        </p:nvSpPr>
        <p:spPr/>
        <p:txBody>
          <a:bodyPr/>
          <a:lstStyle/>
          <a:p>
            <a:fld id="{C9215810-4C69-604A-A4C5-98DC0C9B3678}" type="slidenum">
              <a:rPr lang="en-US" smtClean="0"/>
              <a:t>‹Nº›</a:t>
            </a:fld>
            <a:endParaRPr lang="en-US" dirty="0"/>
          </a:p>
        </p:txBody>
      </p:sp>
      <p:sp>
        <p:nvSpPr>
          <p:cNvPr id="11" name="Content Placeholder 4"/>
          <p:cNvSpPr>
            <a:spLocks noGrp="1"/>
          </p:cNvSpPr>
          <p:nvPr>
            <p:ph sz="quarter" idx="11"/>
          </p:nvPr>
        </p:nvSpPr>
        <p:spPr>
          <a:xfrm>
            <a:off x="838200" y="4995333"/>
            <a:ext cx="5105400" cy="1176867"/>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4"/>
          <p:cNvSpPr>
            <a:spLocks noGrp="1"/>
          </p:cNvSpPr>
          <p:nvPr>
            <p:ph sz="quarter" idx="13"/>
          </p:nvPr>
        </p:nvSpPr>
        <p:spPr>
          <a:xfrm>
            <a:off x="6096000" y="4995333"/>
            <a:ext cx="5105400" cy="1176867"/>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vl2pPr>
              <a:defRPr>
                <a:latin typeface="Tahoma" panose="020B0604030504040204" pitchFamily="34" charset="0"/>
                <a:ea typeface="Tahoma" panose="020B0604030504040204" pitchFamily="34" charset="0"/>
                <a:cs typeface="Tahoma" panose="020B0604030504040204" pitchFamily="34" charset="0"/>
              </a:defRPr>
            </a:lvl2pPr>
            <a:lvl3pPr>
              <a:defRPr>
                <a:latin typeface="Tahoma" panose="020B0604030504040204" pitchFamily="34" charset="0"/>
                <a:ea typeface="Tahoma" panose="020B0604030504040204" pitchFamily="34" charset="0"/>
                <a:cs typeface="Tahoma" panose="020B0604030504040204" pitchFamily="34" charset="0"/>
              </a:defRPr>
            </a:lvl3pPr>
            <a:lvl4pPr>
              <a:defRPr>
                <a:latin typeface="Tahoma" panose="020B0604030504040204" pitchFamily="34" charset="0"/>
                <a:ea typeface="Tahoma" panose="020B0604030504040204" pitchFamily="34" charset="0"/>
                <a:cs typeface="Tahoma" panose="020B0604030504040204" pitchFamily="34" charset="0"/>
              </a:defRPr>
            </a:lvl4pPr>
            <a:lvl5pPr>
              <a:defRPr>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Picture Placeholder 7"/>
          <p:cNvSpPr>
            <a:spLocks noGrp="1"/>
          </p:cNvSpPr>
          <p:nvPr>
            <p:ph type="pic" sz="quarter" idx="14"/>
          </p:nvPr>
        </p:nvSpPr>
        <p:spPr>
          <a:xfrm>
            <a:off x="838200" y="1690688"/>
            <a:ext cx="5105400" cy="3113298"/>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sp>
        <p:nvSpPr>
          <p:cNvPr id="14" name="Picture Placeholder 7"/>
          <p:cNvSpPr>
            <a:spLocks noGrp="1"/>
          </p:cNvSpPr>
          <p:nvPr>
            <p:ph type="pic" sz="quarter" idx="15"/>
          </p:nvPr>
        </p:nvSpPr>
        <p:spPr>
          <a:xfrm>
            <a:off x="6096000" y="1699154"/>
            <a:ext cx="5105400" cy="3113298"/>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5" name="Picture 14"/>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stretch>
            <a:fillRect/>
          </a:stretch>
        </p:blipFill>
        <p:spPr>
          <a:xfrm>
            <a:off x="-9144" y="0"/>
            <a:ext cx="12201144" cy="6890916"/>
          </a:xfrm>
          <a:prstGeom prst="rect">
            <a:avLst/>
          </a:prstGeom>
        </p:spPr>
      </p:pic>
      <p:sp>
        <p:nvSpPr>
          <p:cNvPr id="2" name="Title 1"/>
          <p:cNvSpPr>
            <a:spLocks noGrp="1"/>
          </p:cNvSpPr>
          <p:nvPr>
            <p:ph type="title"/>
          </p:nvPr>
        </p:nvSpPr>
        <p:spPr>
          <a:xfrm>
            <a:off x="839788" y="457200"/>
            <a:ext cx="3932237" cy="1600200"/>
          </a:xfrm>
          <a:prstGeom prst="rect">
            <a:avLst/>
          </a:prstGeom>
        </p:spPr>
        <p:txBody>
          <a:bodyPr anchor="b"/>
          <a:lstStyle>
            <a:lvl1pPr>
              <a:defRPr sz="320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a:defRPr sz="2800">
                <a:solidFill>
                  <a:schemeClr val="accent4"/>
                </a:solidFill>
                <a:latin typeface="Tahoma" panose="020B0604030504040204" pitchFamily="34" charset="0"/>
                <a:ea typeface="Tahoma" panose="020B0604030504040204" pitchFamily="34" charset="0"/>
                <a:cs typeface="Tahoma" panose="020B0604030504040204" pitchFamily="34" charset="0"/>
              </a:defRPr>
            </a:lvl2pPr>
            <a:lvl3pPr>
              <a:defRPr sz="2400">
                <a:solidFill>
                  <a:schemeClr val="accent4"/>
                </a:solidFill>
                <a:latin typeface="Tahoma" panose="020B0604030504040204" pitchFamily="34" charset="0"/>
                <a:ea typeface="Tahoma" panose="020B0604030504040204" pitchFamily="34" charset="0"/>
                <a:cs typeface="Tahoma" panose="020B0604030504040204" pitchFamily="34" charset="0"/>
              </a:defRPr>
            </a:lvl3pPr>
            <a:lvl4pPr>
              <a:defRPr sz="2000">
                <a:solidFill>
                  <a:schemeClr val="accent4"/>
                </a:solidFill>
                <a:latin typeface="Tahoma" panose="020B0604030504040204" pitchFamily="34" charset="0"/>
                <a:ea typeface="Tahoma" panose="020B0604030504040204" pitchFamily="34" charset="0"/>
                <a:cs typeface="Tahoma" panose="020B0604030504040204" pitchFamily="34" charset="0"/>
              </a:defRPr>
            </a:lvl4pPr>
            <a:lvl5pPr>
              <a:defRPr sz="2000">
                <a:solidFill>
                  <a:schemeClr val="accent4"/>
                </a:solidFill>
                <a:latin typeface="Tahoma" panose="020B0604030504040204" pitchFamily="34" charset="0"/>
                <a:ea typeface="Tahoma" panose="020B0604030504040204" pitchFamily="34" charset="0"/>
                <a:cs typeface="Tahoma" panose="020B0604030504040204" pitchFamily="34"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pic>
        <p:nvPicPr>
          <p:cNvPr id="10" name="Picture 9"/>
          <p:cNvPicPr>
            <a:picLocks noChangeAspect="1"/>
          </p:cNvPicPr>
          <p:nvPr userDrawn="1"/>
        </p:nvPicPr>
        <p:blipFill>
          <a:blip r:embed="rId3"/>
          <a:stretch>
            <a:fillRect/>
          </a:stretch>
        </p:blipFill>
        <p:spPr>
          <a:xfrm>
            <a:off x="10154935" y="6358662"/>
            <a:ext cx="1592057" cy="333818"/>
          </a:xfrm>
          <a:prstGeom prst="rect">
            <a:avLst/>
          </a:prstGeom>
        </p:spPr>
      </p:pic>
      <p:sp>
        <p:nvSpPr>
          <p:cNvPr id="7" name="Slide Number Placeholder 6"/>
          <p:cNvSpPr>
            <a:spLocks noGrp="1"/>
          </p:cNvSpPr>
          <p:nvPr>
            <p:ph type="sldNum" sz="quarter" idx="12"/>
          </p:nvPr>
        </p:nvSpPr>
        <p:spPr/>
        <p:txBody>
          <a:bodyPr/>
          <a:lstStyle/>
          <a:p>
            <a:fld id="{C9215810-4C69-604A-A4C5-98DC0C9B3678}" type="slidenum">
              <a:rPr lang="en-US" smtClean="0"/>
              <a:t>‹Nº›</a:t>
            </a:fld>
            <a:endParaRPr lang="en-US" dirty="0"/>
          </a:p>
        </p:txBody>
      </p:sp>
      <p:pic>
        <p:nvPicPr>
          <p:cNvPr id="11" name="Picture 10"/>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video slide 16:9">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9144" y="0"/>
            <a:ext cx="12201144" cy="6890916"/>
          </a:xfrm>
          <a:prstGeom prst="rect">
            <a:avLst/>
          </a:prstGeom>
        </p:spPr>
      </p:pic>
      <p:pic>
        <p:nvPicPr>
          <p:cNvPr id="8" name="Picture 7"/>
          <p:cNvPicPr>
            <a:picLocks noChangeAspect="1"/>
          </p:cNvPicPr>
          <p:nvPr userDrawn="1"/>
        </p:nvPicPr>
        <p:blipFill>
          <a:blip r:embed="rId3"/>
          <a:stretch>
            <a:fillRect/>
          </a:stretch>
        </p:blipFill>
        <p:spPr>
          <a:xfrm>
            <a:off x="10154935" y="6358662"/>
            <a:ext cx="1592057" cy="333818"/>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sp>
        <p:nvSpPr>
          <p:cNvPr id="9" name="Title 1"/>
          <p:cNvSpPr>
            <a:spLocks noGrp="1"/>
          </p:cNvSpPr>
          <p:nvPr>
            <p:ph type="title" hasCustomPrompt="1"/>
          </p:nvPr>
        </p:nvSpPr>
        <p:spPr>
          <a:xfrm>
            <a:off x="838200" y="365125"/>
            <a:ext cx="10515600" cy="675399"/>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Video Slide 16:9</a:t>
            </a:r>
          </a:p>
        </p:txBody>
      </p:sp>
      <p:sp>
        <p:nvSpPr>
          <p:cNvPr id="10" name="Media Placeholder 10"/>
          <p:cNvSpPr>
            <a:spLocks noGrp="1"/>
          </p:cNvSpPr>
          <p:nvPr>
            <p:ph type="media" sz="quarter" idx="11"/>
          </p:nvPr>
        </p:nvSpPr>
        <p:spPr>
          <a:xfrm>
            <a:off x="1734344" y="1250950"/>
            <a:ext cx="8723312" cy="48863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11" name="Picture 10"/>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Video slide 4: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stretch>
            <a:fillRect/>
          </a:stretch>
        </p:blipFill>
        <p:spPr>
          <a:xfrm>
            <a:off x="-9144" y="0"/>
            <a:ext cx="12201144" cy="6890916"/>
          </a:xfrm>
          <a:prstGeom prst="rect">
            <a:avLst/>
          </a:prstGeom>
        </p:spPr>
      </p:pic>
      <p:pic>
        <p:nvPicPr>
          <p:cNvPr id="8" name="Picture 7"/>
          <p:cNvPicPr>
            <a:picLocks noChangeAspect="1"/>
          </p:cNvPicPr>
          <p:nvPr userDrawn="1"/>
        </p:nvPicPr>
        <p:blipFill>
          <a:blip r:embed="rId3"/>
          <a:stretch>
            <a:fillRect/>
          </a:stretch>
        </p:blipFill>
        <p:spPr>
          <a:xfrm>
            <a:off x="10154935" y="6358662"/>
            <a:ext cx="1592057" cy="333818"/>
          </a:xfrm>
          <a:prstGeom prst="rect">
            <a:avLst/>
          </a:prstGeom>
        </p:spPr>
      </p:pic>
      <p:sp>
        <p:nvSpPr>
          <p:cNvPr id="6" name="Slide Number Placeholder 5"/>
          <p:cNvSpPr>
            <a:spLocks noGrp="1"/>
          </p:cNvSpPr>
          <p:nvPr>
            <p:ph type="sldNum" sz="quarter" idx="12"/>
          </p:nvPr>
        </p:nvSpPr>
        <p:spPr/>
        <p:txBody>
          <a:bodyPr/>
          <a:lstStyle/>
          <a:p>
            <a:fld id="{C9215810-4C69-604A-A4C5-98DC0C9B3678}" type="slidenum">
              <a:rPr lang="en-US" smtClean="0"/>
              <a:t>‹Nº›</a:t>
            </a:fld>
            <a:endParaRPr lang="en-US" dirty="0"/>
          </a:p>
        </p:txBody>
      </p:sp>
      <p:sp>
        <p:nvSpPr>
          <p:cNvPr id="11" name="Title 1"/>
          <p:cNvSpPr>
            <a:spLocks noGrp="1"/>
          </p:cNvSpPr>
          <p:nvPr>
            <p:ph type="title" hasCustomPrompt="1"/>
          </p:nvPr>
        </p:nvSpPr>
        <p:spPr>
          <a:xfrm>
            <a:off x="838200" y="365125"/>
            <a:ext cx="10515600" cy="675399"/>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r>
              <a:rPr lang="en-US" dirty="0"/>
              <a:t>Video Slide 4:3</a:t>
            </a:r>
          </a:p>
        </p:txBody>
      </p:sp>
      <p:sp>
        <p:nvSpPr>
          <p:cNvPr id="12" name="Media Placeholder 8"/>
          <p:cNvSpPr>
            <a:spLocks noGrp="1"/>
          </p:cNvSpPr>
          <p:nvPr>
            <p:ph type="media" sz="quarter" idx="11"/>
          </p:nvPr>
        </p:nvSpPr>
        <p:spPr>
          <a:xfrm>
            <a:off x="2837657" y="1222908"/>
            <a:ext cx="6516687" cy="4886325"/>
          </a:xfrm>
          <a:prstGeom prst="rect">
            <a:avLst/>
          </a:prstGeom>
        </p:spPr>
        <p:txBody>
          <a:bodyPr/>
          <a:lstStyle>
            <a:lvl1pPr>
              <a:defRPr>
                <a:latin typeface="Tahoma" panose="020B0604030504040204" pitchFamily="34" charset="0"/>
                <a:ea typeface="Tahoma" panose="020B0604030504040204" pitchFamily="34" charset="0"/>
                <a:cs typeface="Tahoma" panose="020B0604030504040204" pitchFamily="34" charset="0"/>
              </a:defRPr>
            </a:lvl1pPr>
          </a:lstStyle>
          <a:p>
            <a:endParaRPr lang="en-US" dirty="0"/>
          </a:p>
        </p:txBody>
      </p:sp>
      <p:pic>
        <p:nvPicPr>
          <p:cNvPr id="9" name="Picture 8"/>
          <p:cNvPicPr>
            <a:picLocks noChangeAspect="1"/>
          </p:cNvPicPr>
          <p:nvPr userDrawn="1"/>
        </p:nvPicPr>
        <p:blipFill>
          <a:blip r:embed="rId4"/>
          <a:stretch>
            <a:fillRect/>
          </a:stretch>
        </p:blipFill>
        <p:spPr>
          <a:xfrm>
            <a:off x="-179261" y="3602038"/>
            <a:ext cx="4903722" cy="3334916"/>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stretch>
            <a:fillRect/>
          </a:stretch>
        </p:blipFill>
        <p:spPr>
          <a:xfrm>
            <a:off x="-9144" y="0"/>
            <a:ext cx="12201144" cy="6890916"/>
          </a:xfrm>
          <a:prstGeom prst="rect">
            <a:avLst/>
          </a:prstGeom>
        </p:spPr>
      </p:pic>
      <p:pic>
        <p:nvPicPr>
          <p:cNvPr id="7" name="Picture 6"/>
          <p:cNvPicPr>
            <a:picLocks noChangeAspect="1"/>
          </p:cNvPicPr>
          <p:nvPr userDrawn="1"/>
        </p:nvPicPr>
        <p:blipFill>
          <a:blip r:embed="rId3"/>
          <a:stretch>
            <a:fillRect/>
          </a:stretch>
        </p:blipFill>
        <p:spPr>
          <a:xfrm>
            <a:off x="4828675" y="3068942"/>
            <a:ext cx="2534650" cy="531458"/>
          </a:xfrm>
          <a:prstGeom prst="rect">
            <a:avLst/>
          </a:prstGeom>
        </p:spPr>
      </p:pic>
      <p:pic>
        <p:nvPicPr>
          <p:cNvPr id="6" name="Picture 5"/>
          <p:cNvPicPr>
            <a:picLocks noChangeAspect="1"/>
          </p:cNvPicPr>
          <p:nvPr userDrawn="1"/>
        </p:nvPicPr>
        <p:blipFill>
          <a:blip r:embed="rId4"/>
          <a:stretch>
            <a:fillRect/>
          </a:stretch>
        </p:blipFill>
        <p:spPr>
          <a:xfrm>
            <a:off x="0" y="-1380727"/>
            <a:ext cx="12192000" cy="8291517"/>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uide slide- don't us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C9215810-4C69-604A-A4C5-98DC0C9B3678}" type="slidenum">
              <a:rPr lang="en-US" smtClean="0"/>
              <a:t>‹Nº›</a:t>
            </a:fld>
            <a:endParaRPr lang="en-US" dirty="0"/>
          </a:p>
        </p:txBody>
      </p:sp>
      <p:sp>
        <p:nvSpPr>
          <p:cNvPr id="7" name="Content Placeholder 2"/>
          <p:cNvSpPr>
            <a:spLocks noGrp="1"/>
          </p:cNvSpPr>
          <p:nvPr>
            <p:ph idx="1"/>
          </p:nvPr>
        </p:nvSpPr>
        <p:spPr>
          <a:xfrm>
            <a:off x="838200" y="1825625"/>
            <a:ext cx="10515600" cy="4351338"/>
          </a:xfrm>
          <a:prstGeom prst="rect">
            <a:avLst/>
          </a:prstGeom>
        </p:spPr>
        <p:txBody>
          <a:bodyPr/>
          <a:lstStyle>
            <a:lvl1pPr>
              <a:defRPr>
                <a:solidFill>
                  <a:schemeClr val="accent4"/>
                </a:solidFill>
                <a:latin typeface="Tahoma" panose="020B0604030504040204" pitchFamily="34" charset="0"/>
                <a:ea typeface="Tahoma" panose="020B0604030504040204" pitchFamily="34" charset="0"/>
                <a:cs typeface="Tahoma" panose="020B0604030504040204" pitchFamily="34" charset="0"/>
              </a:defRPr>
            </a:lvl1pPr>
            <a:lvl2pPr>
              <a:defRPr>
                <a:solidFill>
                  <a:schemeClr val="accent4"/>
                </a:solidFill>
                <a:latin typeface="Tahoma" panose="020B0604030504040204" pitchFamily="34" charset="0"/>
                <a:ea typeface="Tahoma" panose="020B0604030504040204" pitchFamily="34" charset="0"/>
                <a:cs typeface="Tahoma" panose="020B0604030504040204" pitchFamily="34" charset="0"/>
              </a:defRPr>
            </a:lvl2pPr>
            <a:lvl3pPr>
              <a:defRPr>
                <a:solidFill>
                  <a:schemeClr val="accent4"/>
                </a:solidFill>
                <a:latin typeface="Tahoma" panose="020B0604030504040204" pitchFamily="34" charset="0"/>
                <a:ea typeface="Tahoma" panose="020B0604030504040204" pitchFamily="34" charset="0"/>
                <a:cs typeface="Tahoma" panose="020B0604030504040204" pitchFamily="34" charset="0"/>
              </a:defRPr>
            </a:lvl3pPr>
            <a:lvl4pPr>
              <a:defRPr>
                <a:solidFill>
                  <a:schemeClr val="accent4"/>
                </a:solidFill>
                <a:latin typeface="Tahoma" panose="020B0604030504040204" pitchFamily="34" charset="0"/>
                <a:ea typeface="Tahoma" panose="020B0604030504040204" pitchFamily="34" charset="0"/>
                <a:cs typeface="Tahoma" panose="020B0604030504040204" pitchFamily="34" charset="0"/>
              </a:defRPr>
            </a:lvl4pPr>
            <a:lvl5pPr>
              <a:defRPr>
                <a:solidFill>
                  <a:schemeClr val="accent4"/>
                </a:solidFill>
                <a:latin typeface="Tahoma" panose="020B060403050404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stretch>
            <a:fillRect/>
          </a:stretch>
        </p:blipFill>
        <p:spPr>
          <a:xfrm>
            <a:off x="10154935" y="6358662"/>
            <a:ext cx="1592057" cy="33381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59" y="832897"/>
            <a:ext cx="9025619" cy="1111517"/>
          </a:xfrm>
          <a:prstGeom prst="rect">
            <a:avLst/>
          </a:prstGeom>
        </p:spPr>
        <p:txBody>
          <a:bodyPr>
            <a:noAutofit/>
          </a:bodyPr>
          <a:lstStyle>
            <a:lvl1pPr algn="l">
              <a:defRPr sz="6600" b="1">
                <a:solidFill>
                  <a:schemeClr val="accent3"/>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
        <p:nvSpPr>
          <p:cNvPr id="7" name="Slide Number Placeholder 6"/>
          <p:cNvSpPr>
            <a:spLocks noGrp="1"/>
          </p:cNvSpPr>
          <p:nvPr>
            <p:ph type="sldNum" sz="quarter" idx="10"/>
          </p:nvPr>
        </p:nvSpPr>
        <p:spPr/>
        <p:txBody>
          <a:bodyPr/>
          <a:lstStyle/>
          <a:p>
            <a:fld id="{C9215810-4C69-604A-A4C5-98DC0C9B3678}" type="slidenum">
              <a:rPr lang="en-US" smtClean="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noChangeAspect="1"/>
          </p:cNvPicPr>
          <p:nvPr userDrawn="1"/>
        </p:nvPicPr>
        <p:blipFill>
          <a:blip r:embed="rId3"/>
          <a:stretch>
            <a:fillRect/>
          </a:stretch>
        </p:blipFill>
        <p:spPr>
          <a:xfrm>
            <a:off x="10083308" y="6302582"/>
            <a:ext cx="1774026" cy="375550"/>
          </a:xfrm>
          <a:prstGeom prst="rect">
            <a:avLst/>
          </a:prstGeom>
        </p:spPr>
      </p:pic>
      <p:sp>
        <p:nvSpPr>
          <p:cNvPr id="11" name="Title 1"/>
          <p:cNvSpPr>
            <a:spLocks noGrp="1"/>
          </p:cNvSpPr>
          <p:nvPr>
            <p:ph type="title" hasCustomPrompt="1"/>
          </p:nvPr>
        </p:nvSpPr>
        <p:spPr>
          <a:xfrm>
            <a:off x="262760" y="832897"/>
            <a:ext cx="6211612" cy="1111517"/>
          </a:xfrm>
          <a:prstGeom prst="rect">
            <a:avLst/>
          </a:prstGeom>
        </p:spPr>
        <p:txBody>
          <a:bodyPr>
            <a:noAutofit/>
          </a:bodyPr>
          <a:lstStyle>
            <a:lvl1pPr algn="l">
              <a:defRPr sz="6600" b="1">
                <a:solidFill>
                  <a:schemeClr val="accent5"/>
                </a:solidFill>
                <a:latin typeface="Tahoma" panose="020B0604030504040204" pitchFamily="34" charset="0"/>
                <a:ea typeface="Tahoma" panose="020B0604030504040204" pitchFamily="34" charset="0"/>
                <a:cs typeface="Tahoma" panose="020B0604030504040204" pitchFamily="34" charset="0"/>
              </a:defRPr>
            </a:lvl1pPr>
          </a:lstStyle>
          <a:p>
            <a:r>
              <a:rPr lang="en-US" dirty="0"/>
              <a:t>presentation TITLE</a:t>
            </a: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256032" y="6475222"/>
            <a:ext cx="3810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215810-4C69-604A-A4C5-98DC0C9B3678}" type="slidenum">
              <a:rPr lang="en-US" smtClean="0"/>
              <a:t>‹Nº›</a:t>
            </a:fld>
            <a:endParaRPr lang="en-US" dirty="0"/>
          </a:p>
        </p:txBody>
      </p:sp>
      <p:pic>
        <p:nvPicPr>
          <p:cNvPr id="8" name="Picture 7"/>
          <p:cNvPicPr>
            <a:picLocks noChangeAspect="1"/>
          </p:cNvPicPr>
          <p:nvPr userDrawn="1"/>
        </p:nvPicPr>
        <p:blipFill>
          <a:blip r:embed="rId58"/>
          <a:stretch>
            <a:fillRect/>
          </a:stretch>
        </p:blipFill>
        <p:spPr>
          <a:xfrm>
            <a:off x="10154935" y="6358662"/>
            <a:ext cx="1592057" cy="333818"/>
          </a:xfrm>
          <a:prstGeom prst="rect">
            <a:avLst/>
          </a:prstGeom>
        </p:spPr>
      </p:pic>
      <p:sp>
        <p:nvSpPr>
          <p:cNvPr id="5"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9"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txStyles>
    <p:title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760" y="832897"/>
            <a:ext cx="6995290" cy="1111517"/>
          </a:xfrm>
        </p:spPr>
        <p:txBody>
          <a:bodyPr>
            <a:normAutofit fontScale="90000"/>
          </a:bodyPr>
          <a:lstStyle/>
          <a:p>
            <a:r>
              <a:rPr lang="en-US" dirty="0" err="1" smtClean="0"/>
              <a:t>Diplomados</a:t>
            </a:r>
            <a:r>
              <a:rPr lang="en-US" dirty="0" smtClean="0"/>
              <a:t> UTP</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CO" altLang="en-US" dirty="0" smtClean="0"/>
              <a:t>Charlas Ágiles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958975"/>
            <a:ext cx="9144000" cy="2655888"/>
          </a:xfrm>
        </p:spPr>
        <p:txBody>
          <a:bodyPr>
            <a:noAutofit/>
          </a:bodyPr>
          <a:lstStyle/>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r>
              <a:rPr lang="en-US" dirty="0" smtClean="0"/>
              <a:t>Fundamentos Agilismo</a:t>
            </a:r>
            <a:endParaRPr lang="en-US" dirty="0"/>
          </a:p>
          <a:p>
            <a:pPr marL="342900" indent="-342900" algn="l">
              <a:buFont typeface="Arial" panose="020B0604020202020204" pitchFamily="34" charset="0"/>
              <a:buChar char="•"/>
            </a:pPr>
            <a:r>
              <a:rPr lang="en-US" dirty="0"/>
              <a:t>Scrum </a:t>
            </a:r>
            <a:r>
              <a:rPr lang="en-US" dirty="0" smtClean="0"/>
              <a:t>Master</a:t>
            </a:r>
          </a:p>
          <a:p>
            <a:pPr marL="342900" indent="-342900" algn="l">
              <a:buFont typeface="Arial" panose="020B0604020202020204" pitchFamily="34" charset="0"/>
              <a:buChar char="•"/>
            </a:pPr>
            <a:r>
              <a:rPr lang="en-US" dirty="0" smtClean="0"/>
              <a:t>Product Owner</a:t>
            </a:r>
          </a:p>
          <a:p>
            <a:pPr marL="342900" indent="-342900" algn="l">
              <a:buFont typeface="Arial" panose="020B0604020202020204" pitchFamily="34" charset="0"/>
              <a:buChar char="•"/>
            </a:pPr>
            <a:r>
              <a:rPr lang="en-US" dirty="0" smtClean="0"/>
              <a:t>DevOps</a:t>
            </a:r>
            <a:endParaRPr lang="en-US" dirty="0"/>
          </a:p>
        </p:txBody>
      </p:sp>
      <p:sp>
        <p:nvSpPr>
          <p:cNvPr id="4" name="Title 1"/>
          <p:cNvSpPr txBox="1"/>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en-US" sz="4800" dirty="0" smtClean="0"/>
              <a:t>Contenido</a:t>
            </a:r>
            <a:endParaRPr lang="en-US" sz="4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2" y="-74659"/>
            <a:ext cx="10515600" cy="1325563"/>
          </a:xfrm>
        </p:spPr>
        <p:txBody>
          <a:bodyPr/>
          <a:lstStyle/>
          <a:p>
            <a:r>
              <a:rPr lang="en-US" dirty="0" smtClean="0"/>
              <a:t>Fundamentos de Agilismo</a:t>
            </a:r>
            <a:endParaRPr lang="en-US" dirty="0"/>
          </a:p>
        </p:txBody>
      </p:sp>
      <p:sp>
        <p:nvSpPr>
          <p:cNvPr id="3" name="Content Placeholder 2"/>
          <p:cNvSpPr>
            <a:spLocks noGrp="1"/>
          </p:cNvSpPr>
          <p:nvPr>
            <p:ph idx="1"/>
          </p:nvPr>
        </p:nvSpPr>
        <p:spPr>
          <a:xfrm>
            <a:off x="1304927" y="3109694"/>
            <a:ext cx="4362448" cy="3084920"/>
          </a:xfrm>
        </p:spPr>
        <p:txBody>
          <a:bodyPr>
            <a:normAutofit fontScale="92500" lnSpcReduction="20000"/>
          </a:bodyPr>
          <a:lstStyle/>
          <a:p>
            <a:pPr marL="0" indent="0" algn="just">
              <a:buNone/>
            </a:pPr>
            <a:r>
              <a:rPr lang="es-ES" sz="1800" b="1" dirty="0" smtClean="0"/>
              <a:t>Contenido:</a:t>
            </a:r>
          </a:p>
          <a:p>
            <a:pPr algn="just">
              <a:buFontTx/>
              <a:buChar char="-"/>
            </a:pPr>
            <a:r>
              <a:rPr lang="es-ES" sz="1800" dirty="0" smtClean="0"/>
              <a:t>Agilismo y sus orígenes</a:t>
            </a:r>
          </a:p>
          <a:p>
            <a:pPr algn="just">
              <a:buFontTx/>
              <a:buChar char="-"/>
            </a:pPr>
            <a:r>
              <a:rPr lang="es-ES" sz="1800" dirty="0" smtClean="0"/>
              <a:t>Manifiesto, principios y valores ágiles. </a:t>
            </a:r>
          </a:p>
          <a:p>
            <a:pPr algn="just">
              <a:buFontTx/>
              <a:buChar char="-"/>
            </a:pPr>
            <a:r>
              <a:rPr lang="es-ES" sz="1800" dirty="0" smtClean="0"/>
              <a:t>Diferencias entre la gestión predictiva y la gestión ágil de proyectos.</a:t>
            </a:r>
          </a:p>
          <a:p>
            <a:pPr algn="just">
              <a:buFontTx/>
              <a:buChar char="-"/>
            </a:pPr>
            <a:r>
              <a:rPr lang="es-ES" sz="1800" dirty="0" smtClean="0"/>
              <a:t>Cultura ágil y marcos de Change Management.</a:t>
            </a:r>
          </a:p>
          <a:p>
            <a:pPr algn="just">
              <a:buFontTx/>
              <a:buChar char="-"/>
            </a:pPr>
            <a:r>
              <a:rPr lang="es-ES" sz="1800" dirty="0" smtClean="0"/>
              <a:t>Frameworks ágiles: Scrum, Kanban, XP.</a:t>
            </a:r>
          </a:p>
          <a:p>
            <a:pPr algn="just">
              <a:buFontTx/>
              <a:buChar char="-"/>
            </a:pPr>
            <a:r>
              <a:rPr lang="es-ES" sz="1800" dirty="0" smtClean="0"/>
              <a:t>Gestión de proyectos ágiles</a:t>
            </a:r>
          </a:p>
          <a:p>
            <a:pPr algn="just">
              <a:buFontTx/>
              <a:buChar char="-"/>
            </a:pPr>
            <a:r>
              <a:rPr lang="es-ES" sz="1800" dirty="0" smtClean="0"/>
              <a:t>Métricas para gestión de proyectos ágiles.</a:t>
            </a:r>
            <a:endParaRPr lang="es-ES" sz="1800" dirty="0"/>
          </a:p>
          <a:p>
            <a:pPr marL="0" indent="0" algn="just">
              <a:buNone/>
            </a:pPr>
            <a:endParaRPr lang="es-ES" sz="1800" dirty="0" smtClean="0"/>
          </a:p>
        </p:txBody>
      </p:sp>
      <p:pic>
        <p:nvPicPr>
          <p:cNvPr id="1026" name="Picture 2" descr="Icono reloj, aplic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5" y="1443831"/>
            <a:ext cx="556419" cy="5564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94581" y="1496365"/>
            <a:ext cx="1248569" cy="460375"/>
          </a:xfrm>
          <a:prstGeom prst="rect">
            <a:avLst/>
          </a:prstGeom>
          <a:noFill/>
        </p:spPr>
        <p:txBody>
          <a:bodyPr wrap="square" rtlCol="0">
            <a:spAutoFit/>
          </a:bodyPr>
          <a:lstStyle/>
          <a:p>
            <a:r>
              <a:rPr lang="es-CO" altLang="es-ES" sz="2400" dirty="0" smtClean="0"/>
              <a:t>25</a:t>
            </a:r>
            <a:r>
              <a:rPr lang="es-ES" sz="2400" dirty="0" smtClean="0"/>
              <a:t> </a:t>
            </a:r>
            <a:r>
              <a:rPr lang="es-ES" sz="2400" dirty="0" smtClean="0"/>
              <a:t>horas</a:t>
            </a:r>
            <a:endParaRPr lang="es-CO" sz="2400" dirty="0"/>
          </a:p>
        </p:txBody>
      </p:sp>
      <p:sp>
        <p:nvSpPr>
          <p:cNvPr id="5" name="CuadroTexto 4"/>
          <p:cNvSpPr txBox="1"/>
          <p:nvPr/>
        </p:nvSpPr>
        <p:spPr>
          <a:xfrm>
            <a:off x="2400297" y="1323800"/>
            <a:ext cx="8929691" cy="1477328"/>
          </a:xfrm>
          <a:prstGeom prst="rect">
            <a:avLst/>
          </a:prstGeom>
          <a:noFill/>
        </p:spPr>
        <p:txBody>
          <a:bodyPr wrap="square" rtlCol="0">
            <a:spAutoFit/>
          </a:bodyPr>
          <a:lstStyle/>
          <a:p>
            <a:pPr algn="just"/>
            <a:r>
              <a:rPr lang="es-ES" dirty="0" smtClean="0"/>
              <a:t>Los participantes de este curso podrán aprender en detalle valores, principios y prácticas ágiles. Así mismo, se contextualizarán frente a los diferentes marcos de trabajo existentes y la gestión de proyectos ágiles.</a:t>
            </a:r>
          </a:p>
          <a:p>
            <a:pPr algn="just"/>
            <a:r>
              <a:rPr lang="es-ES" dirty="0" smtClean="0"/>
              <a:t>Durante el curso, los participantes aplicarán los conocimientos a través de actividades dinámicas.</a:t>
            </a:r>
            <a:endParaRPr lang="es-CO" dirty="0"/>
          </a:p>
        </p:txBody>
      </p:sp>
      <p:sp>
        <p:nvSpPr>
          <p:cNvPr id="6" name="Rectángulo 5"/>
          <p:cNvSpPr/>
          <p:nvPr/>
        </p:nvSpPr>
        <p:spPr>
          <a:xfrm>
            <a:off x="7046513" y="3109694"/>
            <a:ext cx="4869259" cy="2677656"/>
          </a:xfrm>
          <a:prstGeom prst="rect">
            <a:avLst/>
          </a:prstGeom>
        </p:spPr>
        <p:txBody>
          <a:bodyPr wrap="square">
            <a:spAutoFit/>
          </a:bodyPr>
          <a:lstStyle/>
          <a:p>
            <a:pPr algn="just"/>
            <a:r>
              <a:rPr lang="es-ES" sz="1500" b="1" dirty="0" smtClean="0">
                <a:latin typeface="Tahoma" panose="020B0604030504040204" pitchFamily="34" charset="0"/>
                <a:ea typeface="Tahoma" panose="020B0604030504040204" pitchFamily="34" charset="0"/>
                <a:cs typeface="Tahoma" panose="020B0604030504040204" pitchFamily="34" charset="0"/>
              </a:rPr>
              <a:t>Público Objetivo: </a:t>
            </a:r>
            <a:endParaRPr lang="es-ES" sz="1500" dirty="0" smtClean="0">
              <a:latin typeface="Tahoma" panose="020B0604030504040204" pitchFamily="34" charset="0"/>
              <a:ea typeface="Tahoma" panose="020B0604030504040204" pitchFamily="34" charset="0"/>
              <a:cs typeface="Tahoma" panose="020B0604030504040204" pitchFamily="34" charset="0"/>
            </a:endParaRP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Personas que deseen ejecutar un rol dentro de un proyecto ágil y desee aprender acerca de gestión de proyectos.</a:t>
            </a: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r>
              <a:rPr lang="es-ES" sz="1500" b="1" dirty="0" smtClean="0">
                <a:latin typeface="Tahoma" panose="020B0604030504040204" pitchFamily="34" charset="0"/>
                <a:ea typeface="Tahoma" panose="020B0604030504040204" pitchFamily="34" charset="0"/>
                <a:cs typeface="Tahoma" panose="020B0604030504040204" pitchFamily="34" charset="0"/>
              </a:rPr>
              <a:t>Materiales </a:t>
            </a:r>
            <a:r>
              <a:rPr lang="es-ES" sz="1500" b="1" dirty="0">
                <a:latin typeface="Tahoma" panose="020B0604030504040204" pitchFamily="34" charset="0"/>
                <a:ea typeface="Tahoma" panose="020B0604030504040204" pitchFamily="34" charset="0"/>
                <a:cs typeface="Tahoma" panose="020B0604030504040204" pitchFamily="34" charset="0"/>
              </a:rPr>
              <a:t>entregados</a:t>
            </a:r>
            <a:r>
              <a:rPr lang="es-ES" sz="1500" b="1" dirty="0" smtClean="0">
                <a:latin typeface="Tahoma" panose="020B0604030504040204" pitchFamily="34" charset="0"/>
                <a:ea typeface="Tahoma" panose="020B0604030504040204" pitchFamily="34" charset="0"/>
                <a:cs typeface="Tahoma" panose="020B0604030504040204" pitchFamily="34" charset="0"/>
              </a:rPr>
              <a:t>:</a:t>
            </a: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Memorias del taller</a:t>
            </a: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Certificado de asistencia</a:t>
            </a: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r>
              <a:rPr lang="es-ES" sz="1500" b="1" dirty="0" smtClean="0">
                <a:latin typeface="Tahoma" panose="020B0604030504040204" pitchFamily="34" charset="0"/>
                <a:ea typeface="Tahoma" panose="020B0604030504040204" pitchFamily="34" charset="0"/>
                <a:cs typeface="Tahoma" panose="020B0604030504040204" pitchFamily="34" charset="0"/>
              </a:rPr>
              <a:t>Número Máximo de participantes por sesión:</a:t>
            </a:r>
            <a:r>
              <a:rPr lang="es-ES" sz="1500" dirty="0" smtClean="0">
                <a:latin typeface="Tahoma" panose="020B0604030504040204" pitchFamily="34" charset="0"/>
                <a:ea typeface="Tahoma" panose="020B0604030504040204" pitchFamily="34" charset="0"/>
                <a:cs typeface="Tahoma" panose="020B0604030504040204" pitchFamily="34" charset="0"/>
              </a:rPr>
              <a:t> </a:t>
            </a:r>
            <a:r>
              <a:rPr lang="es-ES" dirty="0" smtClean="0">
                <a:latin typeface="Tahoma" panose="020B0604030504040204" pitchFamily="34" charset="0"/>
                <a:ea typeface="Tahoma" panose="020B0604030504040204" pitchFamily="34" charset="0"/>
                <a:cs typeface="Tahoma" panose="020B0604030504040204" pitchFamily="34" charset="0"/>
              </a:rPr>
              <a:t>15</a:t>
            </a:r>
            <a:endParaRPr lang="es-ES" sz="15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Icono tabla de cuadric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0" y="3015050"/>
            <a:ext cx="567535" cy="567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flipH="1">
            <a:off x="15221240" y="10505780"/>
            <a:ext cx="56861" cy="4524315"/>
          </a:xfrm>
          <a:prstGeom prst="rect">
            <a:avLst/>
          </a:prstGeom>
        </p:spPr>
        <p:txBody>
          <a:bodyPr wrap="square">
            <a:spAutoFit/>
          </a:bodyPr>
          <a:lstStyle/>
          <a:p>
            <a:r>
              <a:rPr lang="es-ES" dirty="0"/>
              <a:t>Publico Objetivo:</a:t>
            </a:r>
          </a:p>
        </p:txBody>
      </p:sp>
      <p:pic>
        <p:nvPicPr>
          <p:cNvPr id="1030" name="Picture 6" descr="Icono clan, familia, grupo, pares,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65873" y="3015050"/>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2" y="-74659"/>
            <a:ext cx="10515600" cy="1325563"/>
          </a:xfrm>
        </p:spPr>
        <p:txBody>
          <a:bodyPr/>
          <a:lstStyle/>
          <a:p>
            <a:r>
              <a:rPr lang="en-US" dirty="0" smtClean="0"/>
              <a:t>Scrum Master</a:t>
            </a:r>
            <a:endParaRPr lang="en-US" dirty="0"/>
          </a:p>
        </p:txBody>
      </p:sp>
      <p:sp>
        <p:nvSpPr>
          <p:cNvPr id="3" name="Content Placeholder 2"/>
          <p:cNvSpPr>
            <a:spLocks noGrp="1"/>
          </p:cNvSpPr>
          <p:nvPr>
            <p:ph idx="1"/>
          </p:nvPr>
        </p:nvSpPr>
        <p:spPr>
          <a:xfrm>
            <a:off x="1304927" y="2948926"/>
            <a:ext cx="4362448" cy="3084920"/>
          </a:xfrm>
        </p:spPr>
        <p:txBody>
          <a:bodyPr>
            <a:normAutofit/>
          </a:bodyPr>
          <a:lstStyle/>
          <a:p>
            <a:pPr marL="0" indent="0" algn="just">
              <a:buNone/>
            </a:pPr>
            <a:r>
              <a:rPr lang="es-ES" sz="1800" b="1" dirty="0" smtClean="0"/>
              <a:t>Contenido:</a:t>
            </a:r>
            <a:endParaRPr lang="es-ES" sz="1500" b="1" dirty="0" smtClean="0"/>
          </a:p>
          <a:p>
            <a:pPr algn="just">
              <a:buFontTx/>
              <a:buChar char="-"/>
            </a:pPr>
            <a:r>
              <a:rPr lang="es-ES" sz="1500" dirty="0" smtClean="0"/>
              <a:t>Introducción a Scrum.</a:t>
            </a:r>
          </a:p>
          <a:p>
            <a:pPr algn="just">
              <a:buFontTx/>
              <a:buChar char="-"/>
            </a:pPr>
            <a:r>
              <a:rPr lang="es-ES" sz="1500" dirty="0" smtClean="0"/>
              <a:t>Practicas Scrum:</a:t>
            </a:r>
          </a:p>
          <a:p>
            <a:pPr lvl="1" algn="just">
              <a:buFont typeface="Courier New" panose="02070309020205020404" pitchFamily="49" charset="0"/>
              <a:buChar char="o"/>
            </a:pPr>
            <a:r>
              <a:rPr lang="es-ES" sz="1500" dirty="0" smtClean="0"/>
              <a:t>Eventos </a:t>
            </a:r>
          </a:p>
          <a:p>
            <a:pPr lvl="1" algn="just">
              <a:buFont typeface="Courier New" panose="02070309020205020404" pitchFamily="49" charset="0"/>
              <a:buChar char="o"/>
            </a:pPr>
            <a:r>
              <a:rPr lang="es-ES" sz="1500" dirty="0" smtClean="0"/>
              <a:t>Ceremonias </a:t>
            </a:r>
          </a:p>
          <a:p>
            <a:pPr lvl="1" algn="just">
              <a:buFont typeface="Courier New" panose="02070309020205020404" pitchFamily="49" charset="0"/>
              <a:buChar char="o"/>
            </a:pPr>
            <a:r>
              <a:rPr lang="es-ES" sz="1500" dirty="0" smtClean="0"/>
              <a:t>Artefactos </a:t>
            </a:r>
          </a:p>
          <a:p>
            <a:pPr algn="just">
              <a:buFontTx/>
              <a:buChar char="-"/>
            </a:pPr>
            <a:r>
              <a:rPr lang="es-ES" sz="1500" dirty="0" smtClean="0"/>
              <a:t>El rol del Scrum Master. </a:t>
            </a:r>
          </a:p>
          <a:p>
            <a:pPr algn="just">
              <a:buFontTx/>
              <a:buChar char="-"/>
            </a:pPr>
            <a:r>
              <a:rPr lang="es-ES" sz="1500" dirty="0" smtClean="0"/>
              <a:t>Facilitación de equipos ágiles.</a:t>
            </a:r>
            <a:endParaRPr lang="es-ES" sz="1500" dirty="0"/>
          </a:p>
          <a:p>
            <a:pPr algn="just">
              <a:buFontTx/>
              <a:buChar char="-"/>
            </a:pPr>
            <a:r>
              <a:rPr lang="es-ES" sz="1500" dirty="0" smtClean="0"/>
              <a:t>Manejo de tableros y visual thinking.</a:t>
            </a:r>
          </a:p>
          <a:p>
            <a:pPr marL="0" indent="0" algn="just">
              <a:buNone/>
            </a:pPr>
            <a:endParaRPr lang="es-ES" sz="1500" dirty="0" smtClean="0"/>
          </a:p>
        </p:txBody>
      </p:sp>
      <p:pic>
        <p:nvPicPr>
          <p:cNvPr id="1026" name="Picture 2" descr="Icono reloj, aplic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5" y="1443831"/>
            <a:ext cx="556419" cy="5564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94581" y="1496365"/>
            <a:ext cx="1248569" cy="460375"/>
          </a:xfrm>
          <a:prstGeom prst="rect">
            <a:avLst/>
          </a:prstGeom>
          <a:noFill/>
        </p:spPr>
        <p:txBody>
          <a:bodyPr wrap="square" rtlCol="0">
            <a:spAutoFit/>
          </a:bodyPr>
          <a:lstStyle/>
          <a:p>
            <a:r>
              <a:rPr lang="es-ES" sz="2400" smtClean="0"/>
              <a:t>25 </a:t>
            </a:r>
            <a:r>
              <a:rPr lang="es-ES" sz="2400" dirty="0" smtClean="0"/>
              <a:t>horas</a:t>
            </a:r>
            <a:endParaRPr lang="es-CO" sz="2400" dirty="0"/>
          </a:p>
        </p:txBody>
      </p:sp>
      <p:sp>
        <p:nvSpPr>
          <p:cNvPr id="5" name="CuadroTexto 4"/>
          <p:cNvSpPr txBox="1"/>
          <p:nvPr/>
        </p:nvSpPr>
        <p:spPr>
          <a:xfrm>
            <a:off x="2443161" y="1323800"/>
            <a:ext cx="8929691" cy="923330"/>
          </a:xfrm>
          <a:prstGeom prst="rect">
            <a:avLst/>
          </a:prstGeom>
          <a:noFill/>
        </p:spPr>
        <p:txBody>
          <a:bodyPr wrap="square" rtlCol="0">
            <a:spAutoFit/>
          </a:bodyPr>
          <a:lstStyle/>
          <a:p>
            <a:pPr algn="just"/>
            <a:r>
              <a:rPr lang="es-ES" dirty="0" smtClean="0"/>
              <a:t>Los participantes de este curso podrán aprender acerca del marco de trabajo Scrum enfocado en el rol Scrum Master, incluye ejercicios para aprender de manera practica las principales responsabilidades del rol, artefactos , eventos y reglas.</a:t>
            </a:r>
            <a:endParaRPr lang="es-CO" dirty="0"/>
          </a:p>
        </p:txBody>
      </p:sp>
      <p:sp>
        <p:nvSpPr>
          <p:cNvPr id="6" name="Rectángulo 5"/>
          <p:cNvSpPr/>
          <p:nvPr/>
        </p:nvSpPr>
        <p:spPr>
          <a:xfrm>
            <a:off x="6975073" y="3152558"/>
            <a:ext cx="4869259" cy="2677656"/>
          </a:xfrm>
          <a:prstGeom prst="rect">
            <a:avLst/>
          </a:prstGeom>
        </p:spPr>
        <p:txBody>
          <a:bodyPr wrap="square">
            <a:spAutoFit/>
          </a:bodyPr>
          <a:lstStyle/>
          <a:p>
            <a:pPr algn="just"/>
            <a:r>
              <a:rPr lang="es-ES" sz="1500" b="1" dirty="0" smtClean="0">
                <a:latin typeface="Tahoma" panose="020B0604030504040204" pitchFamily="34" charset="0"/>
                <a:ea typeface="Tahoma" panose="020B0604030504040204" pitchFamily="34" charset="0"/>
                <a:cs typeface="Tahoma" panose="020B0604030504040204" pitchFamily="34" charset="0"/>
              </a:rPr>
              <a:t>Público Objetivo: </a:t>
            </a:r>
            <a:endParaRPr lang="es-ES" sz="1500" dirty="0" smtClean="0">
              <a:latin typeface="Tahoma" panose="020B0604030504040204" pitchFamily="34" charset="0"/>
              <a:ea typeface="Tahoma" panose="020B0604030504040204" pitchFamily="34" charset="0"/>
              <a:cs typeface="Tahoma" panose="020B0604030504040204" pitchFamily="34" charset="0"/>
            </a:endParaRP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Personas que deseen ejecutar el rol de Scrum Master dentro de una organización y quieran reforzar sus habilidades de liderazgo y facilitación de equipos. </a:t>
            </a: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r>
              <a:rPr lang="es-ES" sz="1500" b="1" dirty="0" smtClean="0">
                <a:latin typeface="Tahoma" panose="020B0604030504040204" pitchFamily="34" charset="0"/>
                <a:ea typeface="Tahoma" panose="020B0604030504040204" pitchFamily="34" charset="0"/>
                <a:cs typeface="Tahoma" panose="020B0604030504040204" pitchFamily="34" charset="0"/>
              </a:rPr>
              <a:t>Materiales </a:t>
            </a:r>
            <a:r>
              <a:rPr lang="es-ES" sz="1500" b="1" dirty="0">
                <a:latin typeface="Tahoma" panose="020B0604030504040204" pitchFamily="34" charset="0"/>
                <a:ea typeface="Tahoma" panose="020B0604030504040204" pitchFamily="34" charset="0"/>
                <a:cs typeface="Tahoma" panose="020B0604030504040204" pitchFamily="34" charset="0"/>
              </a:rPr>
              <a:t>entregados</a:t>
            </a:r>
            <a:r>
              <a:rPr lang="es-ES" sz="1500" b="1" dirty="0" smtClean="0">
                <a:latin typeface="Tahoma" panose="020B0604030504040204" pitchFamily="34" charset="0"/>
                <a:ea typeface="Tahoma" panose="020B0604030504040204" pitchFamily="34" charset="0"/>
                <a:cs typeface="Tahoma" panose="020B0604030504040204" pitchFamily="34" charset="0"/>
              </a:rPr>
              <a:t>:</a:t>
            </a: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Memorias del taller</a:t>
            </a:r>
          </a:p>
          <a:p>
            <a:pPr algn="just"/>
            <a:r>
              <a:rPr lang="es-ES" sz="1500" dirty="0" smtClean="0">
                <a:latin typeface="Tahoma" panose="020B0604030504040204" pitchFamily="34" charset="0"/>
                <a:ea typeface="Tahoma" panose="020B0604030504040204" pitchFamily="34" charset="0"/>
                <a:cs typeface="Tahoma" panose="020B0604030504040204" pitchFamily="34" charset="0"/>
              </a:rPr>
              <a:t>Certificado de asistencia</a:t>
            </a:r>
          </a:p>
          <a:p>
            <a:pPr algn="just"/>
            <a:endParaRPr lang="es-ES" sz="1500" dirty="0">
              <a:latin typeface="Tahoma" panose="020B0604030504040204" pitchFamily="34" charset="0"/>
              <a:ea typeface="Tahoma" panose="020B0604030504040204" pitchFamily="34" charset="0"/>
              <a:cs typeface="Tahoma" panose="020B0604030504040204" pitchFamily="34" charset="0"/>
            </a:endParaRPr>
          </a:p>
          <a:p>
            <a:pPr algn="just"/>
            <a:r>
              <a:rPr lang="es-ES" sz="1500" b="1" dirty="0" smtClean="0">
                <a:latin typeface="Tahoma" panose="020B0604030504040204" pitchFamily="34" charset="0"/>
                <a:ea typeface="Tahoma" panose="020B0604030504040204" pitchFamily="34" charset="0"/>
                <a:cs typeface="Tahoma" panose="020B0604030504040204" pitchFamily="34" charset="0"/>
              </a:rPr>
              <a:t>Número Máximo de participantes por sesión:</a:t>
            </a:r>
            <a:r>
              <a:rPr lang="es-ES" sz="1500" dirty="0" smtClean="0">
                <a:latin typeface="Tahoma" panose="020B0604030504040204" pitchFamily="34" charset="0"/>
                <a:ea typeface="Tahoma" panose="020B0604030504040204" pitchFamily="34" charset="0"/>
                <a:cs typeface="Tahoma" panose="020B0604030504040204" pitchFamily="34" charset="0"/>
              </a:rPr>
              <a:t> </a:t>
            </a:r>
            <a:r>
              <a:rPr lang="es-ES" dirty="0" smtClean="0">
                <a:latin typeface="Tahoma" panose="020B0604030504040204" pitchFamily="34" charset="0"/>
                <a:ea typeface="Tahoma" panose="020B0604030504040204" pitchFamily="34" charset="0"/>
                <a:cs typeface="Tahoma" panose="020B0604030504040204" pitchFamily="34" charset="0"/>
              </a:rPr>
              <a:t>15</a:t>
            </a:r>
            <a:endParaRPr lang="es-ES" sz="15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Icono tabla de cuadric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0" y="3015050"/>
            <a:ext cx="567535" cy="567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flipH="1">
            <a:off x="15221240" y="10505780"/>
            <a:ext cx="56861" cy="4524315"/>
          </a:xfrm>
          <a:prstGeom prst="rect">
            <a:avLst/>
          </a:prstGeom>
        </p:spPr>
        <p:txBody>
          <a:bodyPr wrap="square">
            <a:spAutoFit/>
          </a:bodyPr>
          <a:lstStyle/>
          <a:p>
            <a:r>
              <a:rPr lang="es-ES" dirty="0"/>
              <a:t>Publico Objetivo:</a:t>
            </a:r>
          </a:p>
        </p:txBody>
      </p:sp>
      <p:pic>
        <p:nvPicPr>
          <p:cNvPr id="1030" name="Picture 6" descr="Icono clan, familia, grupo, pares,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294433" y="3057914"/>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2" y="-74659"/>
            <a:ext cx="10515600" cy="1325563"/>
          </a:xfrm>
        </p:spPr>
        <p:txBody>
          <a:bodyPr/>
          <a:lstStyle/>
          <a:p>
            <a:r>
              <a:rPr lang="en-US" dirty="0" smtClean="0"/>
              <a:t>Product Owner</a:t>
            </a:r>
            <a:endParaRPr lang="en-US" dirty="0"/>
          </a:p>
        </p:txBody>
      </p:sp>
      <p:sp>
        <p:nvSpPr>
          <p:cNvPr id="3" name="Content Placeholder 2"/>
          <p:cNvSpPr>
            <a:spLocks noGrp="1"/>
          </p:cNvSpPr>
          <p:nvPr>
            <p:ph idx="1"/>
          </p:nvPr>
        </p:nvSpPr>
        <p:spPr>
          <a:xfrm>
            <a:off x="1304927" y="3109694"/>
            <a:ext cx="4362448" cy="3084920"/>
          </a:xfrm>
        </p:spPr>
        <p:txBody>
          <a:bodyPr>
            <a:normAutofit/>
          </a:bodyPr>
          <a:lstStyle/>
          <a:p>
            <a:pPr marL="0" indent="0" algn="l">
              <a:buNone/>
            </a:pPr>
            <a:r>
              <a:rPr lang="es-ES" sz="1800" b="1" dirty="0" smtClean="0"/>
              <a:t>Contenido:</a:t>
            </a:r>
            <a:endParaRPr lang="es-ES" sz="1500" dirty="0" smtClean="0"/>
          </a:p>
          <a:p>
            <a:pPr algn="just">
              <a:buFontTx/>
              <a:buChar char="-"/>
            </a:pPr>
            <a:r>
              <a:rPr lang="es-ES" sz="1800" dirty="0" smtClean="0">
                <a:sym typeface="+mn-ea"/>
              </a:rPr>
              <a:t>Inception</a:t>
            </a:r>
            <a:endParaRPr lang="es-ES" sz="1800" dirty="0" smtClean="0"/>
          </a:p>
          <a:p>
            <a:pPr algn="just">
              <a:buFontTx/>
              <a:buChar char="-"/>
            </a:pPr>
            <a:r>
              <a:rPr lang="es-ES" sz="1800" dirty="0" smtClean="0"/>
              <a:t>Product Backlog: historias épicas</a:t>
            </a:r>
          </a:p>
          <a:p>
            <a:pPr algn="just">
              <a:buFontTx/>
              <a:buChar char="-"/>
            </a:pPr>
            <a:r>
              <a:rPr lang="es-ES" sz="1800" dirty="0" smtClean="0"/>
              <a:t>Refinamiento de historias (técnicas para priorización y construcción de historias)</a:t>
            </a:r>
          </a:p>
          <a:p>
            <a:pPr algn="just">
              <a:buFontTx/>
              <a:buChar char="-"/>
            </a:pPr>
            <a:r>
              <a:rPr lang="es-ES" sz="1800" dirty="0" smtClean="0"/>
              <a:t>Rol de product Owner</a:t>
            </a:r>
            <a:endParaRPr lang="es-ES" sz="1800" smtClean="0"/>
          </a:p>
          <a:p>
            <a:pPr marL="0" indent="0" algn="l">
              <a:buFontTx/>
              <a:buChar char="-"/>
            </a:pPr>
            <a:endParaRPr lang="es-ES" sz="1800" dirty="0"/>
          </a:p>
          <a:p>
            <a:pPr marL="0" indent="0" algn="l">
              <a:buNone/>
            </a:pPr>
            <a:endParaRPr lang="es-ES" sz="1800" dirty="0" smtClean="0"/>
          </a:p>
        </p:txBody>
      </p:sp>
      <p:pic>
        <p:nvPicPr>
          <p:cNvPr id="1026" name="Picture 2" descr="Icono reloj, aplic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5" y="1443831"/>
            <a:ext cx="556419" cy="5564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94581" y="1496365"/>
            <a:ext cx="1248569" cy="461665"/>
          </a:xfrm>
          <a:prstGeom prst="rect">
            <a:avLst/>
          </a:prstGeom>
          <a:noFill/>
        </p:spPr>
        <p:txBody>
          <a:bodyPr wrap="square" rtlCol="0">
            <a:spAutoFit/>
          </a:bodyPr>
          <a:lstStyle/>
          <a:p>
            <a:r>
              <a:rPr lang="es-ES" sz="2400" dirty="0" smtClean="0"/>
              <a:t>20 </a:t>
            </a:r>
            <a:r>
              <a:rPr lang="es-ES" sz="2400" dirty="0" smtClean="0"/>
              <a:t>horas</a:t>
            </a:r>
            <a:endParaRPr lang="es-CO" sz="2400" dirty="0"/>
          </a:p>
        </p:txBody>
      </p:sp>
      <p:sp>
        <p:nvSpPr>
          <p:cNvPr id="5" name="CuadroTexto 4"/>
          <p:cNvSpPr txBox="1"/>
          <p:nvPr/>
        </p:nvSpPr>
        <p:spPr>
          <a:xfrm>
            <a:off x="2400297" y="1323800"/>
            <a:ext cx="8929691" cy="1200329"/>
          </a:xfrm>
          <a:prstGeom prst="rect">
            <a:avLst/>
          </a:prstGeom>
          <a:noFill/>
        </p:spPr>
        <p:txBody>
          <a:bodyPr wrap="square" rtlCol="0">
            <a:spAutoFit/>
          </a:bodyPr>
          <a:lstStyle/>
          <a:p>
            <a:pPr algn="just"/>
            <a:r>
              <a:rPr lang="es-ES" dirty="0" smtClean="0"/>
              <a:t>Los participantes de este curso podrán aprender estrategias para levantamiento de requerimientos para la construcción de productos a partir de la construcción de </a:t>
            </a:r>
            <a:r>
              <a:rPr lang="es-ES" dirty="0" err="1" smtClean="0"/>
              <a:t>backlogs</a:t>
            </a:r>
            <a:r>
              <a:rPr lang="es-ES" dirty="0" smtClean="0"/>
              <a:t> de producto. Practicas para extracción e información basa en artefactos como mapas de historia, técnicas de priorización y construcción de </a:t>
            </a:r>
            <a:r>
              <a:rPr lang="es-ES" dirty="0" err="1" smtClean="0"/>
              <a:t>minimos</a:t>
            </a:r>
            <a:r>
              <a:rPr lang="es-ES" dirty="0" smtClean="0"/>
              <a:t> productos viables.  </a:t>
            </a:r>
            <a:endParaRPr lang="es-CO" dirty="0"/>
          </a:p>
        </p:txBody>
      </p:sp>
      <p:sp>
        <p:nvSpPr>
          <p:cNvPr id="6" name="Rectángulo 5"/>
          <p:cNvSpPr/>
          <p:nvPr/>
        </p:nvSpPr>
        <p:spPr>
          <a:xfrm>
            <a:off x="7046513" y="3109694"/>
            <a:ext cx="4869259" cy="2446824"/>
          </a:xfrm>
          <a:prstGeom prst="rect">
            <a:avLst/>
          </a:prstGeom>
        </p:spPr>
        <p:txBody>
          <a:bodyPr wrap="square">
            <a:spAutoFit/>
          </a:bodyPr>
          <a:lstStyle/>
          <a:p>
            <a:r>
              <a:rPr lang="es-ES" sz="1500" b="1" dirty="0" smtClean="0">
                <a:latin typeface="Tahoma" panose="020B0604030504040204" pitchFamily="34" charset="0"/>
                <a:ea typeface="Tahoma" panose="020B0604030504040204" pitchFamily="34" charset="0"/>
                <a:cs typeface="Tahoma" panose="020B0604030504040204" pitchFamily="34" charset="0"/>
              </a:rPr>
              <a:t>Público Objetivo: </a:t>
            </a:r>
            <a:endParaRPr lang="es-ES" sz="1500" dirty="0" smtClean="0">
              <a:latin typeface="Tahoma" panose="020B0604030504040204" pitchFamily="34" charset="0"/>
              <a:ea typeface="Tahoma" panose="020B0604030504040204" pitchFamily="34" charset="0"/>
              <a:cs typeface="Tahoma" panose="020B0604030504040204" pitchFamily="34" charset="0"/>
            </a:endParaRPr>
          </a:p>
          <a:p>
            <a:r>
              <a:rPr lang="es-ES" sz="1500" dirty="0" smtClean="0">
                <a:latin typeface="Tahoma" panose="020B0604030504040204" pitchFamily="34" charset="0"/>
                <a:ea typeface="Tahoma" panose="020B0604030504040204" pitchFamily="34" charset="0"/>
                <a:cs typeface="Tahoma" panose="020B0604030504040204" pitchFamily="34" charset="0"/>
              </a:rPr>
              <a:t>Personas que deseen ejecutar roles de analista funcional o </a:t>
            </a:r>
            <a:r>
              <a:rPr lang="es-ES" sz="1500" dirty="0" err="1" smtClean="0">
                <a:latin typeface="Tahoma" panose="020B0604030504040204" pitchFamily="34" charset="0"/>
                <a:ea typeface="Tahoma" panose="020B0604030504040204" pitchFamily="34" charset="0"/>
                <a:cs typeface="Tahoma" panose="020B0604030504040204" pitchFamily="34" charset="0"/>
              </a:rPr>
              <a:t>product</a:t>
            </a:r>
            <a:r>
              <a:rPr lang="es-ES" sz="1500" dirty="0" smtClean="0">
                <a:latin typeface="Tahoma" panose="020B0604030504040204" pitchFamily="34" charset="0"/>
                <a:ea typeface="Tahoma" panose="020B0604030504040204" pitchFamily="34" charset="0"/>
                <a:cs typeface="Tahoma" panose="020B0604030504040204" pitchFamily="34" charset="0"/>
              </a:rPr>
              <a:t> </a:t>
            </a:r>
            <a:r>
              <a:rPr lang="es-ES" sz="1500" dirty="0" err="1" smtClean="0">
                <a:latin typeface="Tahoma" panose="020B0604030504040204" pitchFamily="34" charset="0"/>
                <a:ea typeface="Tahoma" panose="020B0604030504040204" pitchFamily="34" charset="0"/>
                <a:cs typeface="Tahoma" panose="020B0604030504040204" pitchFamily="34" charset="0"/>
              </a:rPr>
              <a:t>owner</a:t>
            </a:r>
            <a:r>
              <a:rPr lang="es-ES" sz="1500" dirty="0" smtClean="0">
                <a:latin typeface="Tahoma" panose="020B0604030504040204" pitchFamily="34" charset="0"/>
                <a:ea typeface="Tahoma" panose="020B0604030504040204" pitchFamily="34" charset="0"/>
                <a:cs typeface="Tahoma" panose="020B0604030504040204" pitchFamily="34" charset="0"/>
              </a:rPr>
              <a:t> dentro de una organización.</a:t>
            </a:r>
          </a:p>
          <a:p>
            <a:endParaRPr lang="es-ES" sz="1500" dirty="0">
              <a:latin typeface="Tahoma" panose="020B0604030504040204" pitchFamily="34" charset="0"/>
              <a:ea typeface="Tahoma" panose="020B0604030504040204" pitchFamily="34" charset="0"/>
              <a:cs typeface="Tahoma" panose="020B0604030504040204" pitchFamily="34" charset="0"/>
            </a:endParaRPr>
          </a:p>
          <a:p>
            <a:endParaRPr lang="es-ES" sz="1500" dirty="0">
              <a:latin typeface="Tahoma" panose="020B0604030504040204" pitchFamily="34" charset="0"/>
              <a:ea typeface="Tahoma" panose="020B0604030504040204" pitchFamily="34" charset="0"/>
              <a:cs typeface="Tahoma" panose="020B0604030504040204" pitchFamily="34" charset="0"/>
            </a:endParaRPr>
          </a:p>
          <a:p>
            <a:r>
              <a:rPr lang="es-ES" sz="1500" b="1" dirty="0" smtClean="0">
                <a:latin typeface="Tahoma" panose="020B0604030504040204" pitchFamily="34" charset="0"/>
                <a:ea typeface="Tahoma" panose="020B0604030504040204" pitchFamily="34" charset="0"/>
                <a:cs typeface="Tahoma" panose="020B0604030504040204" pitchFamily="34" charset="0"/>
              </a:rPr>
              <a:t>Materiales </a:t>
            </a:r>
            <a:r>
              <a:rPr lang="es-ES" sz="1500" b="1" dirty="0">
                <a:latin typeface="Tahoma" panose="020B0604030504040204" pitchFamily="34" charset="0"/>
                <a:ea typeface="Tahoma" panose="020B0604030504040204" pitchFamily="34" charset="0"/>
                <a:cs typeface="Tahoma" panose="020B0604030504040204" pitchFamily="34" charset="0"/>
              </a:rPr>
              <a:t>entregados</a:t>
            </a:r>
            <a:r>
              <a:rPr lang="es-ES" sz="1500" b="1" dirty="0" smtClean="0">
                <a:latin typeface="Tahoma" panose="020B0604030504040204" pitchFamily="34" charset="0"/>
                <a:ea typeface="Tahoma" panose="020B0604030504040204" pitchFamily="34" charset="0"/>
                <a:cs typeface="Tahoma" panose="020B0604030504040204" pitchFamily="34" charset="0"/>
              </a:rPr>
              <a:t>:</a:t>
            </a:r>
          </a:p>
          <a:p>
            <a:r>
              <a:rPr lang="es-ES" sz="1500" dirty="0" smtClean="0">
                <a:latin typeface="Tahoma" panose="020B0604030504040204" pitchFamily="34" charset="0"/>
                <a:ea typeface="Tahoma" panose="020B0604030504040204" pitchFamily="34" charset="0"/>
                <a:cs typeface="Tahoma" panose="020B0604030504040204" pitchFamily="34" charset="0"/>
              </a:rPr>
              <a:t>Memorias del taller</a:t>
            </a:r>
          </a:p>
          <a:p>
            <a:r>
              <a:rPr lang="es-ES" sz="1500" dirty="0" smtClean="0">
                <a:latin typeface="Tahoma" panose="020B0604030504040204" pitchFamily="34" charset="0"/>
                <a:ea typeface="Tahoma" panose="020B0604030504040204" pitchFamily="34" charset="0"/>
                <a:cs typeface="Tahoma" panose="020B0604030504040204" pitchFamily="34" charset="0"/>
              </a:rPr>
              <a:t>Certificado de asistencia</a:t>
            </a:r>
          </a:p>
          <a:p>
            <a:endParaRPr lang="es-ES" sz="1500" dirty="0">
              <a:latin typeface="Tahoma" panose="020B0604030504040204" pitchFamily="34" charset="0"/>
              <a:ea typeface="Tahoma" panose="020B0604030504040204" pitchFamily="34" charset="0"/>
              <a:cs typeface="Tahoma" panose="020B0604030504040204" pitchFamily="34" charset="0"/>
            </a:endParaRPr>
          </a:p>
          <a:p>
            <a:r>
              <a:rPr lang="es-ES" sz="1500" b="1" dirty="0" smtClean="0">
                <a:latin typeface="Tahoma" panose="020B0604030504040204" pitchFamily="34" charset="0"/>
                <a:ea typeface="Tahoma" panose="020B0604030504040204" pitchFamily="34" charset="0"/>
                <a:cs typeface="Tahoma" panose="020B0604030504040204" pitchFamily="34" charset="0"/>
              </a:rPr>
              <a:t>Número Máximo de participantes por sesión:</a:t>
            </a:r>
            <a:r>
              <a:rPr lang="es-ES" sz="1500" dirty="0" smtClean="0">
                <a:latin typeface="Tahoma" panose="020B0604030504040204" pitchFamily="34" charset="0"/>
                <a:ea typeface="Tahoma" panose="020B0604030504040204" pitchFamily="34" charset="0"/>
                <a:cs typeface="Tahoma" panose="020B0604030504040204" pitchFamily="34" charset="0"/>
              </a:rPr>
              <a:t> </a:t>
            </a:r>
            <a:r>
              <a:rPr lang="es-ES" dirty="0" smtClean="0">
                <a:latin typeface="Tahoma" panose="020B0604030504040204" pitchFamily="34" charset="0"/>
                <a:ea typeface="Tahoma" panose="020B0604030504040204" pitchFamily="34" charset="0"/>
                <a:cs typeface="Tahoma" panose="020B0604030504040204" pitchFamily="34" charset="0"/>
              </a:rPr>
              <a:t>15</a:t>
            </a:r>
            <a:endParaRPr lang="es-ES" sz="15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Icono tabla de cuadric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0" y="3015050"/>
            <a:ext cx="567535" cy="567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flipH="1">
            <a:off x="15221240" y="10505780"/>
            <a:ext cx="56861" cy="4524315"/>
          </a:xfrm>
          <a:prstGeom prst="rect">
            <a:avLst/>
          </a:prstGeom>
        </p:spPr>
        <p:txBody>
          <a:bodyPr wrap="square">
            <a:spAutoFit/>
          </a:bodyPr>
          <a:lstStyle/>
          <a:p>
            <a:r>
              <a:rPr lang="es-ES" dirty="0"/>
              <a:t>Publico Objetivo:</a:t>
            </a:r>
          </a:p>
        </p:txBody>
      </p:sp>
      <p:pic>
        <p:nvPicPr>
          <p:cNvPr id="1030" name="Picture 6" descr="Icono clan, familia, grupo, pares,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65873" y="3015050"/>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12" y="-74659"/>
            <a:ext cx="10515600" cy="1325563"/>
          </a:xfrm>
        </p:spPr>
        <p:txBody>
          <a:bodyPr/>
          <a:lstStyle/>
          <a:p>
            <a:r>
              <a:rPr lang="en-US" dirty="0" smtClean="0"/>
              <a:t>DevOps</a:t>
            </a:r>
            <a:endParaRPr lang="en-US" dirty="0"/>
          </a:p>
        </p:txBody>
      </p:sp>
      <p:sp>
        <p:nvSpPr>
          <p:cNvPr id="3" name="Content Placeholder 2"/>
          <p:cNvSpPr>
            <a:spLocks noGrp="1"/>
          </p:cNvSpPr>
          <p:nvPr>
            <p:ph idx="1"/>
          </p:nvPr>
        </p:nvSpPr>
        <p:spPr>
          <a:xfrm>
            <a:off x="1304925" y="3109595"/>
            <a:ext cx="4512310" cy="3084830"/>
          </a:xfrm>
        </p:spPr>
        <p:txBody>
          <a:bodyPr>
            <a:normAutofit fontScale="97500" lnSpcReduction="10000"/>
          </a:bodyPr>
          <a:lstStyle/>
          <a:p>
            <a:pPr marL="0" indent="0" algn="l">
              <a:buNone/>
            </a:pPr>
            <a:r>
              <a:rPr lang="es-ES" sz="1800" b="1" dirty="0" smtClean="0"/>
              <a:t>Contenido:</a:t>
            </a:r>
          </a:p>
          <a:p>
            <a:pPr algn="just">
              <a:buFontTx/>
              <a:buChar char="-"/>
            </a:pPr>
            <a:r>
              <a:rPr lang="es-CO" altLang="es-ES" sz="1800" dirty="0" smtClean="0"/>
              <a:t>I</a:t>
            </a:r>
            <a:r>
              <a:rPr lang="es-ES" sz="1800" dirty="0" smtClean="0"/>
              <a:t>ntroducción de los principios fundamentales</a:t>
            </a:r>
            <a:r>
              <a:rPr lang="es-CO" altLang="es-ES" sz="1800" dirty="0" smtClean="0"/>
              <a:t>.</a:t>
            </a:r>
          </a:p>
          <a:p>
            <a:pPr algn="just">
              <a:buFontTx/>
              <a:buChar char="-"/>
            </a:pPr>
            <a:r>
              <a:rPr lang="es-CO" altLang="es-ES" sz="1800" dirty="0" smtClean="0"/>
              <a:t>P</a:t>
            </a:r>
            <a:r>
              <a:rPr lang="es-ES" sz="1800" dirty="0" smtClean="0"/>
              <a:t>untos esenciales y aptitudes</a:t>
            </a:r>
            <a:r>
              <a:rPr lang="es-CO" altLang="es-ES" sz="1800" dirty="0" smtClean="0"/>
              <a:t>.</a:t>
            </a:r>
          </a:p>
          <a:p>
            <a:pPr algn="just">
              <a:buFontTx/>
              <a:buChar char="-"/>
            </a:pPr>
            <a:r>
              <a:rPr lang="es-CO" altLang="es-ES" sz="1800" dirty="0" smtClean="0"/>
              <a:t>C</a:t>
            </a:r>
            <a:r>
              <a:rPr lang="es-ES" sz="1800" dirty="0" smtClean="0"/>
              <a:t>onceptos, términos, herramientas y técnicas de DevOps</a:t>
            </a:r>
            <a:r>
              <a:rPr lang="es-CO" altLang="es-ES" sz="1800" dirty="0" smtClean="0"/>
              <a:t>.</a:t>
            </a:r>
          </a:p>
          <a:p>
            <a:pPr algn="just">
              <a:buFontTx/>
              <a:buChar char="-"/>
            </a:pPr>
            <a:r>
              <a:rPr lang="es-CO" altLang="es-ES" sz="1800" dirty="0" smtClean="0"/>
              <a:t>A</a:t>
            </a:r>
            <a:r>
              <a:rPr lang="es-ES" sz="1800" dirty="0" smtClean="0"/>
              <a:t>plicación de </a:t>
            </a:r>
            <a:r>
              <a:rPr lang="es-CO" altLang="es-ES" sz="1800" dirty="0" smtClean="0"/>
              <a:t>DevOps </a:t>
            </a:r>
            <a:r>
              <a:rPr lang="es-ES" sz="1800" dirty="0" smtClean="0"/>
              <a:t>en el mundo laboral</a:t>
            </a:r>
            <a:r>
              <a:rPr lang="es-CO" altLang="es-ES" sz="1800" dirty="0" smtClean="0"/>
              <a:t>.</a:t>
            </a:r>
          </a:p>
          <a:p>
            <a:pPr algn="just">
              <a:buFontTx/>
              <a:buChar char="-"/>
            </a:pPr>
            <a:r>
              <a:rPr lang="es-CO" altLang="es-ES" sz="1800" dirty="0" smtClean="0"/>
              <a:t>C</a:t>
            </a:r>
            <a:r>
              <a:rPr lang="es-ES" sz="1800" dirty="0" smtClean="0"/>
              <a:t>asos reales de estudio, grupos de debate interactivos y ejercicios</a:t>
            </a:r>
            <a:r>
              <a:rPr lang="es-CO" altLang="es-ES" sz="1800" dirty="0" smtClean="0"/>
              <a:t>.</a:t>
            </a:r>
          </a:p>
          <a:p>
            <a:pPr marL="0" indent="0" algn="just">
              <a:buNone/>
            </a:pPr>
            <a:endParaRPr lang="es-ES" sz="1800" dirty="0" smtClean="0"/>
          </a:p>
        </p:txBody>
      </p:sp>
      <p:pic>
        <p:nvPicPr>
          <p:cNvPr id="1026" name="Picture 2" descr="Icono reloj, aplicac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015" y="1443831"/>
            <a:ext cx="556419" cy="55641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094581" y="1496365"/>
            <a:ext cx="1248569" cy="461665"/>
          </a:xfrm>
          <a:prstGeom prst="rect">
            <a:avLst/>
          </a:prstGeom>
          <a:noFill/>
        </p:spPr>
        <p:txBody>
          <a:bodyPr wrap="square" rtlCol="0">
            <a:spAutoFit/>
          </a:bodyPr>
          <a:lstStyle/>
          <a:p>
            <a:r>
              <a:rPr lang="es-ES" sz="2400" dirty="0" smtClean="0"/>
              <a:t>30</a:t>
            </a:r>
            <a:r>
              <a:rPr lang="es-ES" sz="2400" dirty="0" smtClean="0"/>
              <a:t> </a:t>
            </a:r>
            <a:r>
              <a:rPr lang="es-ES" sz="2400" dirty="0" smtClean="0"/>
              <a:t>horas</a:t>
            </a:r>
            <a:endParaRPr lang="es-CO" sz="2400" dirty="0"/>
          </a:p>
        </p:txBody>
      </p:sp>
      <p:sp>
        <p:nvSpPr>
          <p:cNvPr id="5" name="CuadroTexto 4"/>
          <p:cNvSpPr txBox="1"/>
          <p:nvPr/>
        </p:nvSpPr>
        <p:spPr>
          <a:xfrm>
            <a:off x="2400297" y="1323800"/>
            <a:ext cx="8929691" cy="1476375"/>
          </a:xfrm>
          <a:prstGeom prst="rect">
            <a:avLst/>
          </a:prstGeom>
          <a:noFill/>
        </p:spPr>
        <p:txBody>
          <a:bodyPr wrap="square" rtlCol="0">
            <a:spAutoFit/>
          </a:bodyPr>
          <a:lstStyle/>
          <a:p>
            <a:pPr algn="just"/>
            <a:r>
              <a:rPr lang="es-ES" dirty="0" smtClean="0"/>
              <a:t>Los participantes de este </a:t>
            </a:r>
            <a:r>
              <a:rPr lang="es-CO" altLang="es-ES" dirty="0" smtClean="0"/>
              <a:t>recibiran </a:t>
            </a:r>
            <a:r>
              <a:rPr lang="es-ES" dirty="0" smtClean="0"/>
              <a:t>una introducción a DevOps, el movimiento cultural y profesional que hace hincapié en la comunicación, la colaboración y la integración entre los desarrolladores de software y profesionales de operaciones de TI. </a:t>
            </a:r>
            <a:r>
              <a:rPr lang="es-CO" altLang="es-ES" dirty="0" smtClean="0"/>
              <a:t>D</a:t>
            </a:r>
            <a:r>
              <a:rPr lang="es-ES" dirty="0" smtClean="0"/>
              <a:t>iseñado para proporcionar la formación necesaria para construir una comprensión básica de DevOps, sus conceptos y prácticas.</a:t>
            </a:r>
            <a:endParaRPr lang="es-CO" dirty="0"/>
          </a:p>
        </p:txBody>
      </p:sp>
      <p:sp>
        <p:nvSpPr>
          <p:cNvPr id="6" name="Rectángulo 5"/>
          <p:cNvSpPr/>
          <p:nvPr/>
        </p:nvSpPr>
        <p:spPr>
          <a:xfrm>
            <a:off x="7046513" y="3109694"/>
            <a:ext cx="4869259" cy="2676525"/>
          </a:xfrm>
          <a:prstGeom prst="rect">
            <a:avLst/>
          </a:prstGeom>
        </p:spPr>
        <p:txBody>
          <a:bodyPr wrap="square">
            <a:spAutoFit/>
          </a:bodyPr>
          <a:lstStyle/>
          <a:p>
            <a:r>
              <a:rPr lang="es-ES" sz="1500" b="1" dirty="0" smtClean="0">
                <a:latin typeface="Tahoma" panose="020B0604030504040204" pitchFamily="34" charset="0"/>
                <a:ea typeface="Tahoma" panose="020B0604030504040204" pitchFamily="34" charset="0"/>
                <a:cs typeface="Tahoma" panose="020B0604030504040204" pitchFamily="34" charset="0"/>
              </a:rPr>
              <a:t>Público Objetivo: </a:t>
            </a:r>
            <a:endParaRPr lang="es-ES" sz="1500" dirty="0" smtClean="0">
              <a:latin typeface="Tahoma" panose="020B0604030504040204" pitchFamily="34" charset="0"/>
              <a:ea typeface="Tahoma" panose="020B0604030504040204" pitchFamily="34" charset="0"/>
              <a:cs typeface="Tahoma" panose="020B0604030504040204" pitchFamily="34" charset="0"/>
            </a:endParaRPr>
          </a:p>
          <a:p>
            <a:r>
              <a:rPr lang="es-ES" sz="1500" dirty="0" smtClean="0">
                <a:latin typeface="Tahoma" panose="020B0604030504040204" pitchFamily="34" charset="0"/>
                <a:ea typeface="Tahoma" panose="020B0604030504040204" pitchFamily="34" charset="0"/>
                <a:cs typeface="Tahoma" panose="020B0604030504040204" pitchFamily="34" charset="0"/>
              </a:rPr>
              <a:t>Personas que deseen aprender acerca de DevOps en forma básica sin entrar en uso de software</a:t>
            </a:r>
            <a:r>
              <a:rPr lang="es-CO" altLang="es-ES" sz="1500" dirty="0" smtClean="0">
                <a:latin typeface="Tahoma" panose="020B0604030504040204" pitchFamily="34" charset="0"/>
                <a:ea typeface="Tahoma" panose="020B0604030504040204" pitchFamily="34" charset="0"/>
                <a:cs typeface="Tahoma" panose="020B0604030504040204" pitchFamily="34" charset="0"/>
              </a:rPr>
              <a:t>. Personas de TI involucrado en equipos que aplican Scrum o técnicas ágiles</a:t>
            </a:r>
          </a:p>
          <a:p>
            <a:endParaRPr lang="es-ES" sz="1500" dirty="0">
              <a:latin typeface="Tahoma" panose="020B0604030504040204" pitchFamily="34" charset="0"/>
              <a:ea typeface="Tahoma" panose="020B0604030504040204" pitchFamily="34" charset="0"/>
              <a:cs typeface="Tahoma" panose="020B0604030504040204" pitchFamily="34" charset="0"/>
            </a:endParaRPr>
          </a:p>
          <a:p>
            <a:r>
              <a:rPr lang="es-ES" sz="1500" b="1" dirty="0" smtClean="0">
                <a:latin typeface="Tahoma" panose="020B0604030504040204" pitchFamily="34" charset="0"/>
                <a:ea typeface="Tahoma" panose="020B0604030504040204" pitchFamily="34" charset="0"/>
                <a:cs typeface="Tahoma" panose="020B0604030504040204" pitchFamily="34" charset="0"/>
              </a:rPr>
              <a:t>Materiales </a:t>
            </a:r>
            <a:r>
              <a:rPr lang="es-ES" sz="1500" b="1" dirty="0">
                <a:latin typeface="Tahoma" panose="020B0604030504040204" pitchFamily="34" charset="0"/>
                <a:ea typeface="Tahoma" panose="020B0604030504040204" pitchFamily="34" charset="0"/>
                <a:cs typeface="Tahoma" panose="020B0604030504040204" pitchFamily="34" charset="0"/>
              </a:rPr>
              <a:t>entregados</a:t>
            </a:r>
            <a:r>
              <a:rPr lang="es-ES" sz="1500" b="1" dirty="0" smtClean="0">
                <a:latin typeface="Tahoma" panose="020B0604030504040204" pitchFamily="34" charset="0"/>
                <a:ea typeface="Tahoma" panose="020B0604030504040204" pitchFamily="34" charset="0"/>
                <a:cs typeface="Tahoma" panose="020B0604030504040204" pitchFamily="34" charset="0"/>
              </a:rPr>
              <a:t>:</a:t>
            </a:r>
          </a:p>
          <a:p>
            <a:r>
              <a:rPr lang="es-ES" sz="1500" dirty="0" smtClean="0">
                <a:latin typeface="Tahoma" panose="020B0604030504040204" pitchFamily="34" charset="0"/>
                <a:ea typeface="Tahoma" panose="020B0604030504040204" pitchFamily="34" charset="0"/>
                <a:cs typeface="Tahoma" panose="020B0604030504040204" pitchFamily="34" charset="0"/>
              </a:rPr>
              <a:t>Memorias del taller</a:t>
            </a:r>
          </a:p>
          <a:p>
            <a:r>
              <a:rPr lang="es-ES" sz="1500" dirty="0" smtClean="0">
                <a:latin typeface="Tahoma" panose="020B0604030504040204" pitchFamily="34" charset="0"/>
                <a:ea typeface="Tahoma" panose="020B0604030504040204" pitchFamily="34" charset="0"/>
                <a:cs typeface="Tahoma" panose="020B0604030504040204" pitchFamily="34" charset="0"/>
              </a:rPr>
              <a:t>Certificado de asistencia</a:t>
            </a:r>
          </a:p>
          <a:p>
            <a:endParaRPr lang="es-ES" sz="1500" dirty="0">
              <a:latin typeface="Tahoma" panose="020B0604030504040204" pitchFamily="34" charset="0"/>
              <a:ea typeface="Tahoma" panose="020B0604030504040204" pitchFamily="34" charset="0"/>
              <a:cs typeface="Tahoma" panose="020B0604030504040204" pitchFamily="34" charset="0"/>
            </a:endParaRPr>
          </a:p>
          <a:p>
            <a:r>
              <a:rPr lang="es-ES" sz="1500" b="1" dirty="0" smtClean="0">
                <a:latin typeface="Tahoma" panose="020B0604030504040204" pitchFamily="34" charset="0"/>
                <a:ea typeface="Tahoma" panose="020B0604030504040204" pitchFamily="34" charset="0"/>
                <a:cs typeface="Tahoma" panose="020B0604030504040204" pitchFamily="34" charset="0"/>
              </a:rPr>
              <a:t>Número Máximo de participantes por sesión:</a:t>
            </a:r>
            <a:r>
              <a:rPr lang="es-ES" sz="1500" dirty="0" smtClean="0">
                <a:latin typeface="Tahoma" panose="020B0604030504040204" pitchFamily="34" charset="0"/>
                <a:ea typeface="Tahoma" panose="020B0604030504040204" pitchFamily="34" charset="0"/>
                <a:cs typeface="Tahoma" panose="020B0604030504040204" pitchFamily="34" charset="0"/>
              </a:rPr>
              <a:t> </a:t>
            </a:r>
            <a:r>
              <a:rPr lang="es-ES" dirty="0" smtClean="0">
                <a:latin typeface="Tahoma" panose="020B0604030504040204" pitchFamily="34" charset="0"/>
                <a:ea typeface="Tahoma" panose="020B0604030504040204" pitchFamily="34" charset="0"/>
                <a:cs typeface="Tahoma" panose="020B0604030504040204" pitchFamily="34" charset="0"/>
              </a:rPr>
              <a:t>15</a:t>
            </a:r>
            <a:endParaRPr lang="es-ES" sz="1500" dirty="0" smtClean="0">
              <a:latin typeface="Tahoma" panose="020B0604030504040204" pitchFamily="34" charset="0"/>
              <a:ea typeface="Tahoma" panose="020B0604030504040204" pitchFamily="34" charset="0"/>
              <a:cs typeface="Tahoma" panose="020B0604030504040204" pitchFamily="34" charset="0"/>
            </a:endParaRPr>
          </a:p>
        </p:txBody>
      </p:sp>
      <p:pic>
        <p:nvPicPr>
          <p:cNvPr id="1028" name="Picture 4" descr="Icono tabla de cuadric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20" y="3015050"/>
            <a:ext cx="567535" cy="567535"/>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flipH="1">
            <a:off x="15221240" y="10505780"/>
            <a:ext cx="56861" cy="4524315"/>
          </a:xfrm>
          <a:prstGeom prst="rect">
            <a:avLst/>
          </a:prstGeom>
        </p:spPr>
        <p:txBody>
          <a:bodyPr wrap="square">
            <a:spAutoFit/>
          </a:bodyPr>
          <a:lstStyle/>
          <a:p>
            <a:r>
              <a:rPr lang="es-ES" dirty="0"/>
              <a:t>Publico Objetivo:</a:t>
            </a:r>
          </a:p>
        </p:txBody>
      </p:sp>
      <p:pic>
        <p:nvPicPr>
          <p:cNvPr id="1030" name="Picture 6" descr="Icono clan, familia, grupo, pares, person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65873" y="3015050"/>
            <a:ext cx="60960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36538"/>
            <a:ext cx="10515600" cy="675399"/>
          </a:xfrm>
        </p:spPr>
        <p:txBody>
          <a:bodyPr>
            <a:normAutofit fontScale="90000"/>
          </a:bodyPr>
          <a:lstStyle/>
          <a:p>
            <a:r>
              <a:rPr lang="en-US" dirty="0" smtClean="0"/>
              <a:t>Perfil del Instructor</a:t>
            </a:r>
            <a:endParaRPr lang="en-US" dirty="0"/>
          </a:p>
        </p:txBody>
      </p:sp>
      <p:sp>
        <p:nvSpPr>
          <p:cNvPr id="3" name="Content Placeholder 2"/>
          <p:cNvSpPr txBox="1">
            <a:spLocks noGrp="1"/>
          </p:cNvSpPr>
          <p:nvPr>
            <p:ph idx="4294967295"/>
          </p:nvPr>
        </p:nvSpPr>
        <p:spPr>
          <a:xfrm>
            <a:off x="1681654" y="1610776"/>
            <a:ext cx="8723587" cy="3317875"/>
          </a:xfrm>
          <a:prstGeom prst="rect">
            <a:avLst/>
          </a:prstGeom>
          <a:noFill/>
        </p:spPr>
        <p:txBody>
          <a:bodyPr wrap="square" rtlCol="0">
            <a:spAutoFit/>
          </a:bodyPr>
          <a:lstStyle/>
          <a:p>
            <a:pPr lvl="0" algn="just">
              <a:lnSpc>
                <a:spcPct val="100000"/>
              </a:lnSpc>
            </a:pPr>
            <a:r>
              <a:rPr lang="es-ES" sz="2000" dirty="0" smtClean="0">
                <a:latin typeface="+mn-lt"/>
                <a:ea typeface="+mn-ea"/>
                <a:cs typeface="+mn-cs"/>
                <a:sym typeface="+mn-ea"/>
              </a:rPr>
              <a:t>Persona especializada en procesos, consultoría y transformación digital.</a:t>
            </a:r>
          </a:p>
          <a:p>
            <a:pPr lvl="0" algn="just">
              <a:lnSpc>
                <a:spcPct val="100000"/>
              </a:lnSpc>
            </a:pPr>
            <a:r>
              <a:rPr lang="es-CO" altLang="es-ES" sz="2000" dirty="0" smtClean="0">
                <a:latin typeface="+mn-lt"/>
                <a:ea typeface="+mn-ea"/>
                <a:cs typeface="+mn-cs"/>
                <a:sym typeface="+mn-ea"/>
              </a:rPr>
              <a:t>E</a:t>
            </a:r>
            <a:r>
              <a:rPr lang="es-ES" sz="2000" dirty="0" smtClean="0">
                <a:latin typeface="+mn-lt"/>
                <a:ea typeface="+mn-ea"/>
                <a:cs typeface="+mn-cs"/>
                <a:sym typeface="+mn-ea"/>
              </a:rPr>
              <a:t>ncargad</a:t>
            </a:r>
            <a:r>
              <a:rPr lang="es-CO" altLang="es-ES" sz="2000" dirty="0" smtClean="0">
                <a:latin typeface="+mn-lt"/>
                <a:ea typeface="+mn-ea"/>
                <a:cs typeface="+mn-cs"/>
                <a:sym typeface="+mn-ea"/>
              </a:rPr>
              <a:t>o en velar por el respeto y adopción de </a:t>
            </a:r>
            <a:r>
              <a:rPr lang="es-ES" sz="2000" dirty="0" smtClean="0">
                <a:latin typeface="+mn-lt"/>
                <a:ea typeface="+mn-ea"/>
                <a:cs typeface="+mn-cs"/>
                <a:sym typeface="+mn-ea"/>
              </a:rPr>
              <a:t>principios y dinámicas </a:t>
            </a:r>
            <a:r>
              <a:rPr lang="es-CO" altLang="es-ES" sz="2000" dirty="0" smtClean="0">
                <a:latin typeface="+mn-lt"/>
                <a:ea typeface="+mn-ea"/>
                <a:cs typeface="+mn-cs"/>
                <a:sym typeface="+mn-ea"/>
              </a:rPr>
              <a:t>ágiles.</a:t>
            </a:r>
          </a:p>
          <a:p>
            <a:pPr lvl="0" algn="just">
              <a:lnSpc>
                <a:spcPct val="100000"/>
              </a:lnSpc>
            </a:pPr>
            <a:r>
              <a:rPr lang="es-CO" altLang="es-ES" sz="2000" dirty="0" smtClean="0">
                <a:latin typeface="+mn-lt"/>
                <a:ea typeface="+mn-ea"/>
                <a:cs typeface="+mn-cs"/>
                <a:sym typeface="+mn-ea"/>
              </a:rPr>
              <a:t>C</a:t>
            </a:r>
            <a:r>
              <a:rPr lang="es-ES" sz="2000" dirty="0" smtClean="0">
                <a:latin typeface="+mn-lt"/>
                <a:ea typeface="+mn-ea"/>
                <a:cs typeface="+mn-cs"/>
                <a:sym typeface="+mn-ea"/>
              </a:rPr>
              <a:t>rear un entorno en equilibrio en el que fluya la comunicación</a:t>
            </a:r>
            <a:r>
              <a:rPr lang="es-CO" altLang="es-ES" sz="2000" dirty="0" smtClean="0">
                <a:latin typeface="+mn-lt"/>
                <a:ea typeface="+mn-ea"/>
                <a:cs typeface="+mn-cs"/>
                <a:sym typeface="+mn-ea"/>
              </a:rPr>
              <a:t>.</a:t>
            </a:r>
            <a:r>
              <a:rPr lang="es-ES" sz="2000" dirty="0" smtClean="0">
                <a:latin typeface="+mn-lt"/>
                <a:ea typeface="+mn-ea"/>
                <a:cs typeface="+mn-cs"/>
                <a:sym typeface="+mn-ea"/>
              </a:rPr>
              <a:t> </a:t>
            </a:r>
          </a:p>
          <a:p>
            <a:pPr marL="285750" indent="-285750">
              <a:buFont typeface="Arial" panose="020B0604020202020204" pitchFamily="34" charset="0"/>
              <a:buChar char="•"/>
            </a:pPr>
            <a:r>
              <a:rPr lang="es-ES" sz="2000" dirty="0" smtClean="0">
                <a:latin typeface="+mn-lt"/>
                <a:ea typeface="+mn-ea"/>
                <a:cs typeface="+mn-cs"/>
                <a:sym typeface="+mn-ea"/>
              </a:rPr>
              <a:t>Enfocado en apoyar a las personas, </a:t>
            </a:r>
            <a:r>
              <a:rPr lang="es-CO" altLang="es-ES" sz="2000" dirty="0" smtClean="0">
                <a:latin typeface="+mn-lt"/>
                <a:ea typeface="+mn-ea"/>
                <a:cs typeface="+mn-cs"/>
                <a:sym typeface="+mn-ea"/>
              </a:rPr>
              <a:t>sus</a:t>
            </a:r>
            <a:r>
              <a:rPr lang="es-ES" sz="2000" dirty="0" smtClean="0">
                <a:latin typeface="+mn-lt"/>
                <a:ea typeface="+mn-ea"/>
                <a:cs typeface="+mn-cs"/>
                <a:sym typeface="+mn-ea"/>
              </a:rPr>
              <a:t> conocimientos, inquietudes </a:t>
            </a:r>
            <a:r>
              <a:rPr lang="es-CO" altLang="es-ES" sz="2000" dirty="0" smtClean="0">
                <a:latin typeface="+mn-lt"/>
                <a:ea typeface="+mn-ea"/>
                <a:cs typeface="+mn-cs"/>
                <a:sym typeface="+mn-ea"/>
              </a:rPr>
              <a:t>e</a:t>
            </a:r>
            <a:r>
              <a:rPr lang="es-ES" sz="2000" dirty="0" smtClean="0">
                <a:latin typeface="+mn-lt"/>
                <a:ea typeface="+mn-ea"/>
                <a:cs typeface="+mn-cs"/>
                <a:sym typeface="+mn-ea"/>
              </a:rPr>
              <a:t> ideas </a:t>
            </a:r>
            <a:r>
              <a:rPr lang="es-CO" altLang="es-ES" sz="2000" dirty="0" smtClean="0">
                <a:latin typeface="+mn-lt"/>
                <a:ea typeface="+mn-ea"/>
                <a:cs typeface="+mn-cs"/>
                <a:sym typeface="+mn-ea"/>
              </a:rPr>
              <a:t>referentes a c</a:t>
            </a:r>
            <a:r>
              <a:rPr lang="es-ES" sz="2000" dirty="0" smtClean="0">
                <a:latin typeface="+mn-lt"/>
                <a:ea typeface="+mn-ea"/>
                <a:cs typeface="+mn-cs"/>
                <a:sym typeface="+mn-ea"/>
              </a:rPr>
              <a:t>olaboración</a:t>
            </a:r>
            <a:r>
              <a:rPr lang="es-CO" altLang="es-ES" sz="2000" dirty="0" smtClean="0">
                <a:latin typeface="+mn-lt"/>
                <a:ea typeface="+mn-ea"/>
                <a:cs typeface="+mn-cs"/>
                <a:sym typeface="+mn-ea"/>
              </a:rPr>
              <a:t>, v</a:t>
            </a:r>
            <a:r>
              <a:rPr lang="es-ES" sz="2000" dirty="0" smtClean="0">
                <a:latin typeface="+mn-lt"/>
                <a:ea typeface="+mn-ea"/>
                <a:cs typeface="+mn-cs"/>
                <a:sym typeface="+mn-ea"/>
              </a:rPr>
              <a:t>isión cliente </a:t>
            </a:r>
            <a:r>
              <a:rPr lang="es-CO" altLang="es-ES" sz="2000" dirty="0" smtClean="0">
                <a:latin typeface="+mn-lt"/>
                <a:ea typeface="+mn-ea"/>
                <a:cs typeface="+mn-cs"/>
                <a:sym typeface="+mn-ea"/>
              </a:rPr>
              <a:t>y m</a:t>
            </a:r>
            <a:r>
              <a:rPr lang="es-ES" sz="2000" dirty="0" smtClean="0">
                <a:latin typeface="+mn-lt"/>
                <a:ea typeface="+mn-ea"/>
                <a:cs typeface="+mn-cs"/>
                <a:sym typeface="+mn-ea"/>
              </a:rPr>
              <a:t>indset ágil</a:t>
            </a:r>
            <a:r>
              <a:rPr lang="es-CO" altLang="es-ES" sz="2000" dirty="0" smtClean="0">
                <a:latin typeface="+mn-lt"/>
                <a:ea typeface="+mn-ea"/>
                <a:cs typeface="+mn-cs"/>
                <a:sym typeface="+mn-ea"/>
              </a:rPr>
              <a:t>.</a:t>
            </a:r>
          </a:p>
          <a:p>
            <a:pPr marL="285750" indent="-285750">
              <a:buFont typeface="Arial" panose="020B0604020202020204" pitchFamily="34" charset="0"/>
              <a:buChar char="•"/>
            </a:pPr>
            <a:r>
              <a:rPr lang="es-ES" sz="2000" dirty="0" smtClean="0">
                <a:latin typeface="+mn-lt"/>
                <a:ea typeface="+mn-ea"/>
                <a:cs typeface="+mn-cs"/>
                <a:sym typeface="+mn-ea"/>
              </a:rPr>
              <a:t>Capaz de consolidar la visión estratégica hacia la mejora positiva y rentabl</a:t>
            </a:r>
            <a:r>
              <a:rPr lang="es-CO" altLang="es-ES" sz="2000" dirty="0" smtClean="0">
                <a:latin typeface="+mn-lt"/>
                <a:ea typeface="+mn-ea"/>
                <a:cs typeface="+mn-cs"/>
                <a:sym typeface="+mn-ea"/>
              </a:rPr>
              <a:t>e</a:t>
            </a:r>
            <a:r>
              <a:rPr lang="es-ES" sz="2000" dirty="0" smtClean="0">
                <a:latin typeface="+mn-lt"/>
                <a:ea typeface="+mn-ea"/>
                <a:cs typeface="+mn-cs"/>
                <a:sym typeface="+mn-ea"/>
              </a:rPr>
              <a:t>.</a:t>
            </a:r>
          </a:p>
          <a:p>
            <a:pPr marL="285750" indent="-285750">
              <a:buFont typeface="Arial" panose="020B0604020202020204" pitchFamily="34" charset="0"/>
              <a:buChar char="•"/>
            </a:pPr>
            <a:r>
              <a:rPr lang="es-CO" altLang="es-ES" sz="2000" dirty="0" smtClean="0">
                <a:latin typeface="+mn-lt"/>
                <a:ea typeface="+mn-ea"/>
                <a:cs typeface="+mn-cs"/>
                <a:sym typeface="+mn-ea"/>
              </a:rPr>
              <a:t>Es un</a:t>
            </a:r>
            <a:r>
              <a:rPr lang="es-ES" sz="2000" dirty="0" smtClean="0">
                <a:latin typeface="+mn-lt"/>
                <a:ea typeface="+mn-ea"/>
                <a:cs typeface="+mn-cs"/>
                <a:sym typeface="+mn-ea"/>
              </a:rPr>
              <a:t> coach </a:t>
            </a:r>
            <a:r>
              <a:rPr lang="es-CO" altLang="es-ES" sz="2000" dirty="0" smtClean="0">
                <a:latin typeface="+mn-lt"/>
                <a:ea typeface="+mn-ea"/>
                <a:cs typeface="+mn-cs"/>
                <a:sym typeface="+mn-ea"/>
              </a:rPr>
              <a:t>orientado a llevar a los equipos a conseguir los </a:t>
            </a:r>
            <a:r>
              <a:rPr lang="es-ES" sz="2000" dirty="0" smtClean="0">
                <a:latin typeface="+mn-lt"/>
                <a:ea typeface="+mn-ea"/>
                <a:cs typeface="+mn-cs"/>
                <a:sym typeface="+mn-ea"/>
              </a:rPr>
              <a:t>beneficios </a:t>
            </a:r>
            <a:r>
              <a:rPr lang="es-CO" altLang="es-ES" sz="2000" dirty="0" smtClean="0">
                <a:latin typeface="+mn-lt"/>
                <a:ea typeface="+mn-ea"/>
                <a:cs typeface="+mn-cs"/>
                <a:sym typeface="+mn-ea"/>
              </a:rPr>
              <a:t>del agilismo</a:t>
            </a:r>
            <a:r>
              <a:rPr lang="es-ES" sz="2000" dirty="0" smtClean="0">
                <a:latin typeface="+mn-lt"/>
                <a:ea typeface="+mn-ea"/>
                <a:cs typeface="+mn-cs"/>
                <a:sym typeface="+mn-ea"/>
              </a:rPr>
              <a:t>, aumentando la participación de l</a:t>
            </a:r>
            <a:r>
              <a:rPr lang="es-CO" altLang="es-ES" sz="2000" dirty="0" smtClean="0">
                <a:latin typeface="+mn-lt"/>
                <a:ea typeface="+mn-ea"/>
                <a:cs typeface="+mn-cs"/>
                <a:sym typeface="+mn-ea"/>
              </a:rPr>
              <a:t>a</a:t>
            </a:r>
            <a:r>
              <a:rPr lang="es-ES" sz="2000" dirty="0" smtClean="0">
                <a:latin typeface="+mn-lt"/>
                <a:ea typeface="+mn-ea"/>
                <a:cs typeface="+mn-cs"/>
                <a:sym typeface="+mn-ea"/>
              </a:rPr>
              <a:t>s </a:t>
            </a:r>
            <a:r>
              <a:rPr lang="es-CO" altLang="es-ES" sz="2000" dirty="0" smtClean="0">
                <a:latin typeface="+mn-lt"/>
                <a:ea typeface="+mn-ea"/>
                <a:cs typeface="+mn-cs"/>
                <a:sym typeface="+mn-ea"/>
              </a:rPr>
              <a:t>personas </a:t>
            </a:r>
            <a:r>
              <a:rPr lang="es-ES" sz="2000" dirty="0" smtClean="0">
                <a:latin typeface="+mn-lt"/>
                <a:ea typeface="+mn-ea"/>
                <a:cs typeface="+mn-cs"/>
                <a:sym typeface="+mn-ea"/>
              </a:rPr>
              <a:t>e incrementando </a:t>
            </a:r>
            <a:r>
              <a:rPr lang="es-CO" altLang="es-ES" sz="2000" dirty="0" smtClean="0">
                <a:latin typeface="+mn-lt"/>
                <a:ea typeface="+mn-ea"/>
                <a:cs typeface="+mn-cs"/>
                <a:sym typeface="+mn-ea"/>
              </a:rPr>
              <a:t>su </a:t>
            </a:r>
            <a:r>
              <a:rPr lang="es-ES" sz="2000" dirty="0" smtClean="0">
                <a:latin typeface="+mn-lt"/>
                <a:ea typeface="+mn-ea"/>
                <a:cs typeface="+mn-cs"/>
                <a:sym typeface="+mn-ea"/>
              </a:rPr>
              <a:t>productividad.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Stefanini Custom colors">
      <a:dk1>
        <a:srgbClr val="005CA8"/>
      </a:dk1>
      <a:lt1>
        <a:srgbClr val="33C0CC"/>
      </a:lt1>
      <a:dk2>
        <a:srgbClr val="D7DD3B"/>
      </a:dk2>
      <a:lt2>
        <a:srgbClr val="7F7F7F"/>
      </a:lt2>
      <a:accent1>
        <a:srgbClr val="6D3A92"/>
      </a:accent1>
      <a:accent2>
        <a:srgbClr val="33C0CC"/>
      </a:accent2>
      <a:accent3>
        <a:srgbClr val="D7DD3B"/>
      </a:accent3>
      <a:accent4>
        <a:srgbClr val="005CA8"/>
      </a:accent4>
      <a:accent5>
        <a:srgbClr val="FFFFFF"/>
      </a:accent5>
      <a:accent6>
        <a:srgbClr val="FFFFFF"/>
      </a:accent6>
      <a:hlink>
        <a:srgbClr val="33C0CC"/>
      </a:hlink>
      <a:folHlink>
        <a:srgbClr val="6D3A9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675</Words>
  <Application>Microsoft Office PowerPoint</Application>
  <PresentationFormat>Panorámica</PresentationFormat>
  <Paragraphs>95</Paragraphs>
  <Slides>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Courier New</vt:lpstr>
      <vt:lpstr>Dax-Light</vt:lpstr>
      <vt:lpstr>Dax-Regular</vt:lpstr>
      <vt:lpstr>Tahoma</vt:lpstr>
      <vt:lpstr>Office Theme</vt:lpstr>
      <vt:lpstr>Diplomados UTP</vt:lpstr>
      <vt:lpstr>Charlas Ágiles</vt:lpstr>
      <vt:lpstr>Presentación de PowerPoint</vt:lpstr>
      <vt:lpstr>Fundamentos de Agilismo</vt:lpstr>
      <vt:lpstr>Scrum Master</vt:lpstr>
      <vt:lpstr>Product Owner</vt:lpstr>
      <vt:lpstr>DevOps</vt:lpstr>
      <vt:lpstr>Perfil del Instructor</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Marcela Vergara Lopez</cp:lastModifiedBy>
  <cp:revision>147</cp:revision>
  <dcterms:created xsi:type="dcterms:W3CDTF">2017-11-17T14:24:00Z</dcterms:created>
  <dcterms:modified xsi:type="dcterms:W3CDTF">2018-09-05T19:56:08Z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0x0101006A61BD717F7B23488566BEE52F71377A</vt:lpwstr>
  </property>
  <property fmtid="{D5CDD505-2E9C-101B-9397-08002B2CF9AE}" pid="3" name="_dlc_DocIdItemGuid">
    <vt:lpwstr>bfc61f4c-0d59-42e9-b456-d5e117604110</vt:lpwstr>
  </property>
  <property fmtid="{D5CDD505-2E9C-101B-9397-08002B2CF9AE}" pid="4" name="KSOProductBuildVer">
    <vt:lpwstr>3082-10.2.0.6020</vt:lpwstr>
  </property>
</Properties>
</file>